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5.jpg" ContentType="image/jpg"/>
  <Override PartName="/ppt/media/image6.jpg" ContentType="image/jpg"/>
  <Override PartName="/ppt/media/image7.jpg" ContentType="image/jpg"/>
  <Override PartName="/ppt/media/image9.jpg" ContentType="image/jpg"/>
  <Override PartName="/ppt/media/image10.jpg" ContentType="image/jpg"/>
  <Override PartName="/ppt/media/image16.jpg" ContentType="image/jpg"/>
  <Override PartName="/ppt/media/image17.jpg" ContentType="image/jpg"/>
  <Override PartName="/ppt/media/image18.jpg" ContentType="image/jpg"/>
  <Override PartName="/ppt/media/image19.jpg" ContentType="image/jpg"/>
  <Override PartName="/ppt/media/image20.jpg" ContentType="image/jpg"/>
  <Override PartName="/ppt/media/image23.jpg" ContentType="image/jpg"/>
  <Override PartName="/ppt/media/image24.jpg" ContentType="image/jpg"/>
  <Override PartName="/ppt/media/image25.jpg" ContentType="image/jpg"/>
  <Override PartName="/ppt/media/image26.jpg" ContentType="image/jpg"/>
  <Override PartName="/ppt/media/image27.jpg" ContentType="image/jpg"/>
  <Override PartName="/ppt/media/image28.jpg" ContentType="image/jpg"/>
  <Override PartName="/ppt/media/image29.jpg" ContentType="image/jpg"/>
  <Override PartName="/ppt/media/image30.jpg" ContentType="image/jpg"/>
  <Override PartName="/ppt/media/image31.jpg" ContentType="image/jpg"/>
  <Override PartName="/ppt/media/image32.jpg" ContentType="image/jpg"/>
  <Override PartName="/ppt/media/image33.jpg" ContentType="image/jpg"/>
  <Override PartName="/ppt/media/image35.jpg" ContentType="image/jpg"/>
  <Override PartName="/ppt/media/image36.jpg" ContentType="image/jpg"/>
  <Override PartName="/ppt/media/image37.jpg" ContentType="image/jpg"/>
  <Override PartName="/ppt/media/image38.jpg" ContentType="image/jpg"/>
  <Override PartName="/ppt/media/image40.jpg" ContentType="image/jpg"/>
  <Override PartName="/ppt/media/image41.jpg" ContentType="image/jpg"/>
  <Override PartName="/ppt/media/image42.jpg" ContentType="image/jpg"/>
  <Override PartName="/ppt/media/image43.jpg" ContentType="image/jpg"/>
  <Override PartName="/ppt/media/image44.jpg" ContentType="image/jpg"/>
  <Override PartName="/ppt/media/image46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1" r:id="rId4"/>
    <p:sldId id="264" r:id="rId5"/>
    <p:sldId id="265" r:id="rId6"/>
    <p:sldId id="267" r:id="rId7"/>
    <p:sldId id="268" r:id="rId8"/>
    <p:sldId id="270" r:id="rId9"/>
    <p:sldId id="271" r:id="rId10"/>
    <p:sldId id="272" r:id="rId11"/>
    <p:sldId id="274" r:id="rId12"/>
    <p:sldId id="275" r:id="rId13"/>
    <p:sldId id="277" r:id="rId14"/>
    <p:sldId id="279" r:id="rId15"/>
    <p:sldId id="280" r:id="rId16"/>
    <p:sldId id="283" r:id="rId17"/>
    <p:sldId id="307" r:id="rId18"/>
    <p:sldId id="308" r:id="rId19"/>
    <p:sldId id="305" r:id="rId20"/>
    <p:sldId id="306" r:id="rId21"/>
    <p:sldId id="289" r:id="rId22"/>
    <p:sldId id="294" r:id="rId23"/>
    <p:sldId id="295" r:id="rId24"/>
    <p:sldId id="296" r:id="rId25"/>
    <p:sldId id="297" r:id="rId26"/>
    <p:sldId id="299" r:id="rId27"/>
    <p:sldId id="259" r:id="rId28"/>
  </p:sldIdLst>
  <p:sldSz cx="18288000" cy="10287000"/>
  <p:notesSz cx="6858000" cy="9144000"/>
  <p:embeddedFontLst>
    <p:embeddedFont>
      <p:font typeface="Comic Sans MS" panose="030F0702030302020204" pitchFamily="66" charset="0"/>
      <p:regular r:id="rId29"/>
      <p:bold r:id="rId30"/>
      <p:italic r:id="rId31"/>
      <p:boldItalic r:id="rId32"/>
    </p:embeddedFont>
    <p:embeddedFont>
      <p:font typeface="Microsoft Sans Serif" panose="020B0604020202020204" pitchFamily="34" charset="0"/>
      <p:regular r:id="rId33"/>
    </p:embeddedFont>
    <p:embeddedFont>
      <p:font typeface="Tahoma" panose="020B0604030504040204" pitchFamily="34" charset="0"/>
      <p:regular r:id="rId34"/>
      <p:bold r:id="rId35"/>
    </p:embeddedFont>
    <p:embeddedFont>
      <p:font typeface="Trebuchet MS" panose="020B0603020202020204" pitchFamily="34" charset="0"/>
      <p:regular r:id="rId36"/>
      <p:bold r:id="rId37"/>
      <p:italic r:id="rId38"/>
      <p:boldItalic r:id="rId39"/>
    </p:embeddedFont>
    <p:embeddedFont>
      <p:font typeface="Verdana" panose="020B0604030504040204" pitchFamily="34" charset="0"/>
      <p:regular r:id="rId40"/>
      <p:bold r:id="rId41"/>
      <p:italic r:id="rId42"/>
      <p:boldItalic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 autoAdjust="0"/>
    <p:restoredTop sz="93447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e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png>
</file>

<file path=ppt/media/image35.jpg>
</file>

<file path=ppt/media/image36.jpg>
</file>

<file path=ppt/media/image37.jpg>
</file>

<file path=ppt/media/image38.jpg>
</file>

<file path=ppt/media/image39.pn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png>
</file>

<file path=ppt/media/image46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4277106" cy="10286997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4277106" cy="10287000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0" y="0"/>
            <a:ext cx="274320" cy="10287000"/>
          </a:xfrm>
          <a:custGeom>
            <a:avLst/>
            <a:gdLst/>
            <a:ahLst/>
            <a:cxnLst/>
            <a:rect l="l" t="t" r="r" b="b"/>
            <a:pathLst>
              <a:path w="182880" h="6858000">
                <a:moveTo>
                  <a:pt x="182880" y="0"/>
                </a:moveTo>
                <a:lnTo>
                  <a:pt x="0" y="0"/>
                </a:lnTo>
                <a:lnTo>
                  <a:pt x="0" y="6857999"/>
                </a:lnTo>
                <a:lnTo>
                  <a:pt x="182880" y="6857999"/>
                </a:lnTo>
                <a:lnTo>
                  <a:pt x="182880" y="0"/>
                </a:lnTo>
                <a:close/>
              </a:path>
            </a:pathLst>
          </a:custGeom>
          <a:solidFill>
            <a:srgbClr val="2D5269"/>
          </a:solidFill>
        </p:spPr>
        <p:txBody>
          <a:bodyPr wrap="square" lIns="0" tIns="0" rIns="0" bIns="0" rtlCol="0"/>
          <a:lstStyle/>
          <a:p>
            <a:endParaRPr sz="2700"/>
          </a:p>
        </p:txBody>
      </p:sp>
      <p:pic>
        <p:nvPicPr>
          <p:cNvPr id="20" name="bg 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1085850"/>
            <a:ext cx="2382012" cy="742950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71601" y="9754360"/>
            <a:ext cx="324611" cy="532637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600450" y="781811"/>
            <a:ext cx="6896862" cy="152247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001070" y="1057830"/>
            <a:ext cx="10285857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96313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75z6HRmo_CU?feature=oembed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image" Target="../media/image5.jpg"/><Relationship Id="rId7" Type="http://schemas.openxmlformats.org/officeDocument/2006/relationships/image" Target="../media/image2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11" Type="http://schemas.openxmlformats.org/officeDocument/2006/relationships/image" Target="../media/image29.jpg"/><Relationship Id="rId5" Type="http://schemas.openxmlformats.org/officeDocument/2006/relationships/image" Target="../media/image23.jpg"/><Relationship Id="rId10" Type="http://schemas.openxmlformats.org/officeDocument/2006/relationships/image" Target="../media/image28.jpg"/><Relationship Id="rId4" Type="http://schemas.openxmlformats.org/officeDocument/2006/relationships/image" Target="../media/image6.jpg"/><Relationship Id="rId9" Type="http://schemas.openxmlformats.org/officeDocument/2006/relationships/image" Target="../media/image27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jpg"/><Relationship Id="rId5" Type="http://schemas.openxmlformats.org/officeDocument/2006/relationships/image" Target="../media/image30.jpg"/><Relationship Id="rId4" Type="http://schemas.openxmlformats.org/officeDocument/2006/relationships/image" Target="../media/image6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jpg"/><Relationship Id="rId4" Type="http://schemas.openxmlformats.org/officeDocument/2006/relationships/image" Target="../media/image6.jp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g"/><Relationship Id="rId13" Type="http://schemas.openxmlformats.org/officeDocument/2006/relationships/image" Target="../media/image43.jpg"/><Relationship Id="rId3" Type="http://schemas.openxmlformats.org/officeDocument/2006/relationships/image" Target="../media/image5.jpg"/><Relationship Id="rId7" Type="http://schemas.openxmlformats.org/officeDocument/2006/relationships/image" Target="../media/image37.jpg"/><Relationship Id="rId12" Type="http://schemas.openxmlformats.org/officeDocument/2006/relationships/image" Target="../media/image42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jpg"/><Relationship Id="rId11" Type="http://schemas.openxmlformats.org/officeDocument/2006/relationships/image" Target="../media/image41.jpg"/><Relationship Id="rId5" Type="http://schemas.openxmlformats.org/officeDocument/2006/relationships/image" Target="../media/image35.jpg"/><Relationship Id="rId15" Type="http://schemas.openxmlformats.org/officeDocument/2006/relationships/image" Target="../media/image45.png"/><Relationship Id="rId10" Type="http://schemas.openxmlformats.org/officeDocument/2006/relationships/image" Target="../media/image40.jpg"/><Relationship Id="rId4" Type="http://schemas.openxmlformats.org/officeDocument/2006/relationships/image" Target="../media/image6.jpg"/><Relationship Id="rId9" Type="http://schemas.openxmlformats.org/officeDocument/2006/relationships/image" Target="../media/image39.png"/><Relationship Id="rId14" Type="http://schemas.openxmlformats.org/officeDocument/2006/relationships/image" Target="../media/image44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4" r="-894" b="-1788"/>
            </a:stretch>
          </a:blipFill>
        </p:spPr>
        <p:txBody>
          <a:bodyPr/>
          <a:lstStyle/>
          <a:p>
            <a:endParaRPr lang="en-MY"/>
          </a:p>
        </p:txBody>
      </p:sp>
      <p:grpSp>
        <p:nvGrpSpPr>
          <p:cNvPr id="3" name="Group 3"/>
          <p:cNvGrpSpPr/>
          <p:nvPr/>
        </p:nvGrpSpPr>
        <p:grpSpPr>
          <a:xfrm>
            <a:off x="7247159" y="3600450"/>
            <a:ext cx="3657608" cy="3358247"/>
            <a:chOff x="0" y="0"/>
            <a:chExt cx="963321" cy="8844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63321" cy="884476"/>
            </a:xfrm>
            <a:custGeom>
              <a:avLst/>
              <a:gdLst/>
              <a:ahLst/>
              <a:cxnLst/>
              <a:rect l="l" t="t" r="r" b="b"/>
              <a:pathLst>
                <a:path w="963321" h="884476">
                  <a:moveTo>
                    <a:pt x="481660" y="0"/>
                  </a:moveTo>
                  <a:cubicBezTo>
                    <a:pt x="215647" y="0"/>
                    <a:pt x="0" y="197997"/>
                    <a:pt x="0" y="442238"/>
                  </a:cubicBezTo>
                  <a:cubicBezTo>
                    <a:pt x="0" y="686480"/>
                    <a:pt x="215647" y="884476"/>
                    <a:pt x="481660" y="884476"/>
                  </a:cubicBezTo>
                  <a:cubicBezTo>
                    <a:pt x="747674" y="884476"/>
                    <a:pt x="963321" y="686480"/>
                    <a:pt x="963321" y="442238"/>
                  </a:cubicBezTo>
                  <a:cubicBezTo>
                    <a:pt x="963321" y="197997"/>
                    <a:pt x="747674" y="0"/>
                    <a:pt x="48166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MY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0311" y="44820"/>
              <a:ext cx="782698" cy="7567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81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266877" y="5995340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EFE"/>
            </a:solidFill>
          </p:spPr>
          <p:txBody>
            <a:bodyPr/>
            <a:lstStyle/>
            <a:p>
              <a:endParaRPr lang="en-MY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81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0" y="9370845"/>
            <a:ext cx="12211071" cy="916155"/>
            <a:chOff x="0" y="0"/>
            <a:chExt cx="3216085" cy="24129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216085" cy="241292"/>
            </a:xfrm>
            <a:custGeom>
              <a:avLst/>
              <a:gdLst/>
              <a:ahLst/>
              <a:cxnLst/>
              <a:rect l="l" t="t" r="r" b="b"/>
              <a:pathLst>
                <a:path w="3216085" h="241292">
                  <a:moveTo>
                    <a:pt x="0" y="0"/>
                  </a:moveTo>
                  <a:lnTo>
                    <a:pt x="3216085" y="0"/>
                  </a:lnTo>
                  <a:lnTo>
                    <a:pt x="3216085" y="241292"/>
                  </a:lnTo>
                  <a:lnTo>
                    <a:pt x="0" y="241292"/>
                  </a:lnTo>
                  <a:close/>
                </a:path>
              </a:pathLst>
            </a:custGeom>
            <a:solidFill>
              <a:srgbClr val="122B7D"/>
            </a:solidFill>
          </p:spPr>
          <p:txBody>
            <a:bodyPr/>
            <a:lstStyle/>
            <a:p>
              <a:endParaRPr lang="en-MY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216085" cy="2793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81"/>
                </a:lnSpc>
              </a:pPr>
              <a:endParaRPr/>
            </a:p>
          </p:txBody>
        </p:sp>
      </p:grpSp>
      <p:sp>
        <p:nvSpPr>
          <p:cNvPr id="12" name="object 9"/>
          <p:cNvSpPr txBox="1"/>
          <p:nvPr/>
        </p:nvSpPr>
        <p:spPr>
          <a:xfrm>
            <a:off x="3629500" y="1756380"/>
            <a:ext cx="2637471" cy="43473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lang="en-US" sz="2700" dirty="0">
                <a:latin typeface="Verdana"/>
                <a:cs typeface="Verdana"/>
              </a:rPr>
              <a:t>Chapter 1</a:t>
            </a:r>
            <a:endParaRPr sz="2700" dirty="0">
              <a:latin typeface="Verdana"/>
              <a:cs typeface="Verdana"/>
            </a:endParaRPr>
          </a:p>
        </p:txBody>
      </p:sp>
      <p:sp>
        <p:nvSpPr>
          <p:cNvPr id="13" name="object 8"/>
          <p:cNvSpPr txBox="1"/>
          <p:nvPr/>
        </p:nvSpPr>
        <p:spPr>
          <a:xfrm>
            <a:off x="2004695" y="2774465"/>
            <a:ext cx="5564505" cy="1265731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sz="8100" spc="38" dirty="0">
                <a:solidFill>
                  <a:srgbClr val="178DBA"/>
                </a:solidFill>
                <a:latin typeface="Verdana"/>
                <a:cs typeface="Verdana"/>
              </a:rPr>
              <a:t>Compute</a:t>
            </a:r>
            <a:r>
              <a:rPr sz="8100" spc="-15" dirty="0">
                <a:solidFill>
                  <a:srgbClr val="178DBA"/>
                </a:solidFill>
                <a:latin typeface="Verdana"/>
                <a:cs typeface="Verdana"/>
              </a:rPr>
              <a:t>r</a:t>
            </a:r>
            <a:r>
              <a:rPr sz="8100" spc="-1080" dirty="0">
                <a:solidFill>
                  <a:srgbClr val="178DBA"/>
                </a:solidFill>
                <a:latin typeface="Verdana"/>
                <a:cs typeface="Verdana"/>
              </a:rPr>
              <a:t>s</a:t>
            </a:r>
            <a:endParaRPr sz="8100" dirty="0">
              <a:latin typeface="Verdana"/>
              <a:cs typeface="Verdana"/>
            </a:endParaRPr>
          </a:p>
        </p:txBody>
      </p:sp>
      <p:sp>
        <p:nvSpPr>
          <p:cNvPr id="14" name="object 10"/>
          <p:cNvSpPr txBox="1"/>
          <p:nvPr/>
        </p:nvSpPr>
        <p:spPr>
          <a:xfrm>
            <a:off x="1033937" y="4382227"/>
            <a:ext cx="7828598" cy="57323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sz="3600" b="1" spc="-8" dirty="0">
                <a:solidFill>
                  <a:srgbClr val="223D4F"/>
                </a:solidFill>
                <a:latin typeface="Times New Roman"/>
                <a:cs typeface="Times New Roman"/>
              </a:rPr>
              <a:t>Computer</a:t>
            </a:r>
            <a:r>
              <a:rPr sz="3600" b="1" spc="8" dirty="0">
                <a:solidFill>
                  <a:srgbClr val="223D4F"/>
                </a:solidFill>
                <a:latin typeface="Times New Roman"/>
                <a:cs typeface="Times New Roman"/>
              </a:rPr>
              <a:t> </a:t>
            </a:r>
            <a:r>
              <a:rPr sz="3600" b="1" spc="-15" dirty="0">
                <a:solidFill>
                  <a:srgbClr val="223D4F"/>
                </a:solidFill>
                <a:latin typeface="Times New Roman"/>
                <a:cs typeface="Times New Roman"/>
              </a:rPr>
              <a:t>Architecture</a:t>
            </a:r>
            <a:r>
              <a:rPr sz="3600" b="1" spc="-23" dirty="0">
                <a:solidFill>
                  <a:srgbClr val="223D4F"/>
                </a:solidFill>
                <a:latin typeface="Times New Roman"/>
                <a:cs typeface="Times New Roman"/>
              </a:rPr>
              <a:t> </a:t>
            </a:r>
            <a:r>
              <a:rPr sz="3600" b="1" dirty="0">
                <a:solidFill>
                  <a:srgbClr val="223D4F"/>
                </a:solidFill>
                <a:latin typeface="Times New Roman"/>
                <a:cs typeface="Times New Roman"/>
              </a:rPr>
              <a:t>&amp;</a:t>
            </a:r>
            <a:r>
              <a:rPr sz="3600" b="1" spc="8" dirty="0">
                <a:solidFill>
                  <a:srgbClr val="223D4F"/>
                </a:solidFill>
                <a:latin typeface="Times New Roman"/>
                <a:cs typeface="Times New Roman"/>
              </a:rPr>
              <a:t> </a:t>
            </a:r>
            <a:r>
              <a:rPr sz="3600" b="1" spc="-8" dirty="0">
                <a:solidFill>
                  <a:srgbClr val="223D4F"/>
                </a:solidFill>
                <a:latin typeface="Times New Roman"/>
                <a:cs typeface="Times New Roman"/>
              </a:rPr>
              <a:t>Organization</a:t>
            </a:r>
            <a:endParaRPr sz="3600" dirty="0">
              <a:latin typeface="Times New Roman"/>
              <a:cs typeface="Times New Roman"/>
            </a:endParaRPr>
          </a:p>
        </p:txBody>
      </p:sp>
      <p:pic>
        <p:nvPicPr>
          <p:cNvPr id="15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24317" y="2765048"/>
            <a:ext cx="7716209" cy="426280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3258800" y="266700"/>
            <a:ext cx="4152139" cy="3486149"/>
            <a:chOff x="0" y="0"/>
            <a:chExt cx="8369934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23900"/>
              <a:ext cx="1588008" cy="4953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4400" y="6502906"/>
              <a:ext cx="216407" cy="355091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590800" y="2298192"/>
              <a:ext cx="5779008" cy="4216908"/>
            </a:xfrm>
            <a:prstGeom prst="rect">
              <a:avLst/>
            </a:prstGeom>
          </p:spPr>
        </p:pic>
      </p:grpSp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712414" y="4229100"/>
            <a:ext cx="3236975" cy="3239261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2429065" y="583746"/>
            <a:ext cx="13429869" cy="1250342"/>
          </a:xfrm>
          <a:prstGeom prst="rect">
            <a:avLst/>
          </a:prstGeom>
        </p:spPr>
        <p:txBody>
          <a:bodyPr vert="horz" wrap="square" lIns="0" tIns="19050" rIns="0" bIns="0" rtlCol="0" anchor="ctr">
            <a:spAutoFit/>
          </a:bodyPr>
          <a:lstStyle/>
          <a:p>
            <a:pPr marL="19050">
              <a:spcBef>
                <a:spcPts val="150"/>
              </a:spcBef>
            </a:pPr>
            <a:r>
              <a:rPr sz="3600" spc="-225" dirty="0">
                <a:highlight>
                  <a:srgbClr val="C0C0C0"/>
                </a:highlight>
              </a:rPr>
              <a:t>The</a:t>
            </a:r>
            <a:r>
              <a:rPr sz="3600" spc="-158" dirty="0">
                <a:highlight>
                  <a:srgbClr val="C0C0C0"/>
                </a:highlight>
              </a:rPr>
              <a:t> </a:t>
            </a:r>
            <a:r>
              <a:rPr sz="3600" spc="-195" dirty="0">
                <a:highlight>
                  <a:srgbClr val="C0C0C0"/>
                </a:highlight>
              </a:rPr>
              <a:t>3r</a:t>
            </a:r>
            <a:r>
              <a:rPr sz="3600" spc="-217" dirty="0">
                <a:highlight>
                  <a:srgbClr val="C0C0C0"/>
                </a:highlight>
              </a:rPr>
              <a:t>d</a:t>
            </a:r>
            <a:r>
              <a:rPr sz="3600" spc="-143" dirty="0">
                <a:highlight>
                  <a:srgbClr val="C0C0C0"/>
                </a:highlight>
              </a:rPr>
              <a:t> </a:t>
            </a:r>
            <a:r>
              <a:rPr sz="3600" spc="-60" dirty="0">
                <a:highlight>
                  <a:srgbClr val="C0C0C0"/>
                </a:highlight>
              </a:rPr>
              <a:t>Generation:</a:t>
            </a:r>
            <a:r>
              <a:rPr sz="3600" spc="-158" dirty="0">
                <a:highlight>
                  <a:srgbClr val="C0C0C0"/>
                </a:highlight>
              </a:rPr>
              <a:t> </a:t>
            </a:r>
            <a:r>
              <a:rPr lang="en-MY" dirty="0">
                <a:highlight>
                  <a:srgbClr val="C0C0C0"/>
                </a:highlight>
              </a:rPr>
              <a:t>(1960s–1970s) </a:t>
            </a:r>
            <a:r>
              <a:rPr sz="3600" spc="-158" dirty="0">
                <a:highlight>
                  <a:srgbClr val="C0C0C0"/>
                </a:highlight>
              </a:rPr>
              <a:t>(Integrated</a:t>
            </a:r>
            <a:r>
              <a:rPr sz="3600" spc="-135" dirty="0">
                <a:highlight>
                  <a:srgbClr val="C0C0C0"/>
                </a:highlight>
              </a:rPr>
              <a:t> </a:t>
            </a:r>
            <a:r>
              <a:rPr sz="3600" spc="-113" dirty="0">
                <a:highlight>
                  <a:srgbClr val="C0C0C0"/>
                </a:highlight>
              </a:rPr>
              <a:t>Circuits</a:t>
            </a:r>
            <a:r>
              <a:rPr sz="3600" spc="-180" dirty="0">
                <a:highlight>
                  <a:srgbClr val="C0C0C0"/>
                </a:highlight>
              </a:rPr>
              <a:t> </a:t>
            </a:r>
            <a:r>
              <a:rPr sz="3600" spc="-45" dirty="0">
                <a:highlight>
                  <a:srgbClr val="C0C0C0"/>
                </a:highlight>
              </a:rPr>
              <a:t>-</a:t>
            </a:r>
            <a:r>
              <a:rPr sz="3600" spc="-150" dirty="0">
                <a:highlight>
                  <a:srgbClr val="C0C0C0"/>
                </a:highlight>
              </a:rPr>
              <a:t> </a:t>
            </a:r>
            <a:r>
              <a:rPr sz="3600" spc="-158" dirty="0">
                <a:highlight>
                  <a:srgbClr val="C0C0C0"/>
                </a:highlight>
              </a:rPr>
              <a:t>Miniaturizing </a:t>
            </a:r>
            <a:r>
              <a:rPr sz="3600" spc="-135" dirty="0">
                <a:highlight>
                  <a:srgbClr val="C0C0C0"/>
                </a:highlight>
              </a:rPr>
              <a:t>the</a:t>
            </a:r>
            <a:r>
              <a:rPr sz="3600" spc="-158" dirty="0">
                <a:highlight>
                  <a:srgbClr val="C0C0C0"/>
                </a:highlight>
              </a:rPr>
              <a:t> </a:t>
            </a:r>
            <a:r>
              <a:rPr sz="3600" spc="-68" dirty="0">
                <a:highlight>
                  <a:srgbClr val="C0C0C0"/>
                </a:highlight>
              </a:rPr>
              <a:t>Computer)</a:t>
            </a:r>
            <a:endParaRPr sz="3600" dirty="0">
              <a:highlight>
                <a:srgbClr val="C0C0C0"/>
              </a:highlight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E0F529EF-6300-E548-8B67-CC3B838355A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429064" y="2588498"/>
            <a:ext cx="11617511" cy="442420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6176" rIns="0" bIns="190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Technology: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 Utilized integrated circuits (microchips), which housed many transistors on a single chip.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Characteristics: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 Further reduction in size and cost, increased speed and memory capacity.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 txBox="1"/>
          <p:nvPr/>
        </p:nvSpPr>
        <p:spPr>
          <a:xfrm>
            <a:off x="2256856" y="2019300"/>
            <a:ext cx="13429868" cy="5855449"/>
          </a:xfrm>
          <a:prstGeom prst="rect">
            <a:avLst/>
          </a:prstGeom>
        </p:spPr>
        <p:txBody>
          <a:bodyPr vert="horz" wrap="square" lIns="0" tIns="45720" rIns="0" bIns="0" rtlCol="0">
            <a:spAutoFit/>
          </a:bodyPr>
          <a:lstStyle/>
          <a:p>
            <a:pPr marL="533400" marR="1147763" indent="-514350">
              <a:lnSpc>
                <a:spcPts val="4980"/>
              </a:lnSpc>
              <a:spcBef>
                <a:spcPts val="360"/>
              </a:spcBef>
            </a:pPr>
            <a:r>
              <a:rPr sz="4200" spc="-14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4200" spc="105" dirty="0">
                <a:solidFill>
                  <a:srgbClr val="404040"/>
                </a:solidFill>
                <a:latin typeface="Verdana"/>
                <a:cs typeface="Verdana"/>
              </a:rPr>
              <a:t>could </a:t>
            </a:r>
            <a:r>
              <a:rPr sz="4200" spc="-90" dirty="0">
                <a:solidFill>
                  <a:srgbClr val="FF0000"/>
                </a:solidFill>
                <a:latin typeface="Verdana"/>
                <a:cs typeface="Verdana"/>
              </a:rPr>
              <a:t>carry </a:t>
            </a:r>
            <a:r>
              <a:rPr sz="4200" spc="-45" dirty="0">
                <a:solidFill>
                  <a:srgbClr val="FF0000"/>
                </a:solidFill>
                <a:latin typeface="Verdana"/>
                <a:cs typeface="Verdana"/>
              </a:rPr>
              <a:t>out </a:t>
            </a:r>
            <a:r>
              <a:rPr sz="4200" spc="-143" dirty="0">
                <a:solidFill>
                  <a:srgbClr val="FF0000"/>
                </a:solidFill>
                <a:latin typeface="Verdana"/>
                <a:cs typeface="Verdana"/>
              </a:rPr>
              <a:t>billionth </a:t>
            </a:r>
            <a:r>
              <a:rPr sz="4200" spc="15" dirty="0">
                <a:solidFill>
                  <a:srgbClr val="FF0000"/>
                </a:solidFill>
                <a:latin typeface="Verdana"/>
                <a:cs typeface="Verdana"/>
              </a:rPr>
              <a:t>of </a:t>
            </a:r>
            <a:r>
              <a:rPr sz="4200" spc="-195" dirty="0">
                <a:solidFill>
                  <a:srgbClr val="FF0000"/>
                </a:solidFill>
                <a:latin typeface="Verdana"/>
                <a:cs typeface="Verdana"/>
              </a:rPr>
              <a:t>instructions </a:t>
            </a:r>
            <a:r>
              <a:rPr sz="4200" spc="-30" dirty="0">
                <a:solidFill>
                  <a:srgbClr val="FF0000"/>
                </a:solidFill>
                <a:latin typeface="Verdana"/>
                <a:cs typeface="Verdana"/>
              </a:rPr>
              <a:t>per </a:t>
            </a:r>
            <a:r>
              <a:rPr sz="4200" spc="-1454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83" dirty="0">
                <a:solidFill>
                  <a:srgbClr val="FF0000"/>
                </a:solidFill>
                <a:latin typeface="Verdana"/>
                <a:cs typeface="Verdana"/>
              </a:rPr>
              <a:t>second</a:t>
            </a:r>
            <a:endParaRPr sz="4200" dirty="0">
              <a:latin typeface="Verdana"/>
              <a:cs typeface="Verdana"/>
            </a:endParaRPr>
          </a:p>
          <a:p>
            <a:pPr marL="533400" marR="7620" indent="-514350">
              <a:lnSpc>
                <a:spcPts val="4950"/>
              </a:lnSpc>
              <a:spcBef>
                <a:spcPts val="1613"/>
              </a:spcBef>
            </a:pPr>
            <a:r>
              <a:rPr sz="4200" spc="-465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420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4200" spc="-38" dirty="0">
                <a:solidFill>
                  <a:srgbClr val="404040"/>
                </a:solidFill>
                <a:latin typeface="Verdana"/>
                <a:cs typeface="Verdana"/>
              </a:rPr>
              <a:t>num</a:t>
            </a:r>
            <a:r>
              <a:rPr sz="4200" spc="-23" dirty="0">
                <a:solidFill>
                  <a:srgbClr val="404040"/>
                </a:solidFill>
                <a:latin typeface="Verdana"/>
                <a:cs typeface="Verdana"/>
              </a:rPr>
              <a:t>b</a:t>
            </a:r>
            <a:r>
              <a:rPr sz="4200" spc="-158" dirty="0">
                <a:solidFill>
                  <a:srgbClr val="404040"/>
                </a:solidFill>
                <a:latin typeface="Verdana"/>
                <a:cs typeface="Verdana"/>
              </a:rPr>
              <a:t>er</a:t>
            </a:r>
            <a:r>
              <a:rPr sz="4200" spc="-45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30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4200" spc="8" dirty="0">
                <a:solidFill>
                  <a:srgbClr val="404040"/>
                </a:solidFill>
                <a:latin typeface="Verdana"/>
                <a:cs typeface="Verdana"/>
              </a:rPr>
              <a:t>f</a:t>
            </a:r>
            <a:r>
              <a:rPr sz="4200" spc="-4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-217" dirty="0">
                <a:solidFill>
                  <a:srgbClr val="FF0000"/>
                </a:solidFill>
                <a:latin typeface="Verdana"/>
                <a:cs typeface="Verdana"/>
              </a:rPr>
              <a:t>tran</a:t>
            </a:r>
            <a:r>
              <a:rPr sz="4200" spc="-240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4200" spc="-300" dirty="0">
                <a:solidFill>
                  <a:srgbClr val="FF0000"/>
                </a:solidFill>
                <a:latin typeface="Verdana"/>
                <a:cs typeface="Verdana"/>
              </a:rPr>
              <a:t>i</a:t>
            </a:r>
            <a:r>
              <a:rPr sz="4200" spc="-344" dirty="0">
                <a:solidFill>
                  <a:srgbClr val="FF0000"/>
                </a:solidFill>
                <a:latin typeface="Verdana"/>
                <a:cs typeface="Verdana"/>
              </a:rPr>
              <a:t>stor</a:t>
            </a:r>
            <a:r>
              <a:rPr sz="4200" spc="-360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4200" spc="-443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-60" dirty="0">
                <a:solidFill>
                  <a:srgbClr val="FF0000"/>
                </a:solidFill>
                <a:latin typeface="Verdana"/>
                <a:cs typeface="Verdana"/>
              </a:rPr>
              <a:t>that</a:t>
            </a:r>
            <a:r>
              <a:rPr sz="4200" spc="-43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255" dirty="0">
                <a:solidFill>
                  <a:srgbClr val="FF0000"/>
                </a:solidFill>
                <a:latin typeface="Verdana"/>
                <a:cs typeface="Verdana"/>
              </a:rPr>
              <a:t>can</a:t>
            </a:r>
            <a:r>
              <a:rPr sz="4200" spc="-42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233" dirty="0">
                <a:solidFill>
                  <a:srgbClr val="FF0000"/>
                </a:solidFill>
                <a:latin typeface="Verdana"/>
                <a:cs typeface="Verdana"/>
              </a:rPr>
              <a:t>be</a:t>
            </a:r>
            <a:r>
              <a:rPr sz="4200" spc="-42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195" dirty="0">
                <a:solidFill>
                  <a:srgbClr val="FF0000"/>
                </a:solidFill>
                <a:latin typeface="Verdana"/>
                <a:cs typeface="Verdana"/>
              </a:rPr>
              <a:t>place</a:t>
            </a:r>
            <a:r>
              <a:rPr sz="4200" spc="240" dirty="0">
                <a:solidFill>
                  <a:srgbClr val="FF0000"/>
                </a:solidFill>
                <a:latin typeface="Verdana"/>
                <a:cs typeface="Verdana"/>
              </a:rPr>
              <a:t>d</a:t>
            </a:r>
            <a:r>
              <a:rPr sz="4200" spc="-42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53" dirty="0">
                <a:solidFill>
                  <a:srgbClr val="FF0000"/>
                </a:solidFill>
                <a:latin typeface="Verdana"/>
                <a:cs typeface="Verdana"/>
              </a:rPr>
              <a:t>o</a:t>
            </a:r>
            <a:r>
              <a:rPr sz="4200" spc="45" dirty="0">
                <a:solidFill>
                  <a:srgbClr val="FF0000"/>
                </a:solidFill>
                <a:latin typeface="Verdana"/>
                <a:cs typeface="Verdana"/>
              </a:rPr>
              <a:t>n</a:t>
            </a:r>
            <a:r>
              <a:rPr sz="4200" spc="-45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248" dirty="0">
                <a:solidFill>
                  <a:srgbClr val="FF0000"/>
                </a:solidFill>
                <a:latin typeface="Verdana"/>
                <a:cs typeface="Verdana"/>
              </a:rPr>
              <a:t>a  </a:t>
            </a:r>
            <a:r>
              <a:rPr sz="4200" spc="-585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4200" spc="-300" dirty="0">
                <a:solidFill>
                  <a:srgbClr val="FF0000"/>
                </a:solidFill>
                <a:latin typeface="Verdana"/>
                <a:cs typeface="Verdana"/>
              </a:rPr>
              <a:t>i</a:t>
            </a:r>
            <a:r>
              <a:rPr sz="4200" dirty="0">
                <a:solidFill>
                  <a:srgbClr val="FF0000"/>
                </a:solidFill>
                <a:latin typeface="Verdana"/>
                <a:cs typeface="Verdana"/>
              </a:rPr>
              <a:t>ngle</a:t>
            </a:r>
            <a:r>
              <a:rPr sz="4200" spc="-443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45" dirty="0">
                <a:solidFill>
                  <a:srgbClr val="FF0000"/>
                </a:solidFill>
                <a:latin typeface="Verdana"/>
                <a:cs typeface="Verdana"/>
              </a:rPr>
              <a:t>ch</a:t>
            </a:r>
            <a:r>
              <a:rPr sz="4200" spc="38" dirty="0">
                <a:solidFill>
                  <a:srgbClr val="FF0000"/>
                </a:solidFill>
                <a:latin typeface="Verdana"/>
                <a:cs typeface="Verdana"/>
              </a:rPr>
              <a:t>i</a:t>
            </a:r>
            <a:r>
              <a:rPr sz="4200" spc="240" dirty="0">
                <a:solidFill>
                  <a:srgbClr val="FF0000"/>
                </a:solidFill>
                <a:latin typeface="Verdana"/>
                <a:cs typeface="Verdana"/>
              </a:rPr>
              <a:t>p</a:t>
            </a:r>
            <a:r>
              <a:rPr sz="4200" spc="-443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105" dirty="0">
                <a:solidFill>
                  <a:srgbClr val="FF0000"/>
                </a:solidFill>
                <a:latin typeface="Verdana"/>
                <a:cs typeface="Verdana"/>
              </a:rPr>
              <a:t>do</a:t>
            </a:r>
            <a:r>
              <a:rPr sz="4200" spc="120" dirty="0">
                <a:solidFill>
                  <a:srgbClr val="FF0000"/>
                </a:solidFill>
                <a:latin typeface="Verdana"/>
                <a:cs typeface="Verdana"/>
              </a:rPr>
              <a:t>u</a:t>
            </a:r>
            <a:r>
              <a:rPr sz="4200" spc="38" dirty="0">
                <a:solidFill>
                  <a:srgbClr val="FF0000"/>
                </a:solidFill>
                <a:latin typeface="Verdana"/>
                <a:cs typeface="Verdana"/>
              </a:rPr>
              <a:t>bl</a:t>
            </a:r>
            <a:r>
              <a:rPr sz="4200" spc="60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4200" spc="-45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30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4200" spc="15" dirty="0">
                <a:solidFill>
                  <a:srgbClr val="FF0000"/>
                </a:solidFill>
                <a:latin typeface="Verdana"/>
                <a:cs typeface="Verdana"/>
              </a:rPr>
              <a:t>v</a:t>
            </a:r>
            <a:r>
              <a:rPr sz="4200" spc="-180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4200" spc="-143" dirty="0">
                <a:solidFill>
                  <a:srgbClr val="FF0000"/>
                </a:solidFill>
                <a:latin typeface="Verdana"/>
                <a:cs typeface="Verdana"/>
              </a:rPr>
              <a:t>r</a:t>
            </a:r>
            <a:r>
              <a:rPr sz="4200" spc="-240" dirty="0">
                <a:solidFill>
                  <a:srgbClr val="FF0000"/>
                </a:solidFill>
                <a:latin typeface="Verdana"/>
                <a:cs typeface="Verdana"/>
              </a:rPr>
              <a:t>y</a:t>
            </a:r>
            <a:r>
              <a:rPr sz="4200" spc="-43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dirty="0">
                <a:solidFill>
                  <a:srgbClr val="FF0000"/>
                </a:solidFill>
                <a:latin typeface="Verdana"/>
                <a:cs typeface="Verdana"/>
              </a:rPr>
              <a:t>two</a:t>
            </a:r>
            <a:r>
              <a:rPr sz="4200" spc="-45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98" dirty="0">
                <a:solidFill>
                  <a:srgbClr val="FF0000"/>
                </a:solidFill>
                <a:latin typeface="Verdana"/>
                <a:cs typeface="Verdana"/>
              </a:rPr>
              <a:t>ye</a:t>
            </a:r>
            <a:r>
              <a:rPr sz="4200" spc="90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4200" spc="-548" dirty="0">
                <a:solidFill>
                  <a:srgbClr val="FF0000"/>
                </a:solidFill>
                <a:latin typeface="Verdana"/>
                <a:cs typeface="Verdana"/>
              </a:rPr>
              <a:t>rs</a:t>
            </a:r>
            <a:endParaRPr sz="4200" dirty="0">
              <a:latin typeface="Verdana"/>
              <a:cs typeface="Verdana"/>
            </a:endParaRPr>
          </a:p>
          <a:p>
            <a:pPr marL="19050">
              <a:spcBef>
                <a:spcPts val="1418"/>
              </a:spcBef>
            </a:pPr>
            <a:r>
              <a:rPr sz="4200" spc="-465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420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4200" spc="-472" dirty="0">
                <a:solidFill>
                  <a:srgbClr val="404040"/>
                </a:solidFill>
                <a:latin typeface="Verdana"/>
                <a:cs typeface="Verdana"/>
              </a:rPr>
              <a:t>U</a:t>
            </a:r>
            <a:r>
              <a:rPr sz="4200" spc="-171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4200" spc="-323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4200" spc="-210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-68" dirty="0">
                <a:solidFill>
                  <a:srgbClr val="404040"/>
                </a:solidFill>
                <a:latin typeface="Verdana"/>
                <a:cs typeface="Verdana"/>
              </a:rPr>
              <a:t>mately</a:t>
            </a:r>
            <a:r>
              <a:rPr sz="4200" spc="-435" dirty="0">
                <a:solidFill>
                  <a:srgbClr val="404040"/>
                </a:solidFill>
                <a:latin typeface="Verdana"/>
                <a:cs typeface="Verdana"/>
              </a:rPr>
              <a:t> shr</a:t>
            </a:r>
            <a:r>
              <a:rPr sz="4200" spc="-217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-248" dirty="0">
                <a:solidFill>
                  <a:srgbClr val="404040"/>
                </a:solidFill>
                <a:latin typeface="Verdana"/>
                <a:cs typeface="Verdana"/>
              </a:rPr>
              <a:t>nk</a:t>
            </a:r>
            <a:endParaRPr sz="4200" dirty="0">
              <a:latin typeface="Verdana"/>
              <a:cs typeface="Verdana"/>
            </a:endParaRPr>
          </a:p>
          <a:p>
            <a:pPr marL="704850">
              <a:spcBef>
                <a:spcPts val="1440"/>
              </a:spcBef>
            </a:pPr>
            <a:r>
              <a:rPr sz="3600" spc="-398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60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600" spc="-675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3600" spc="-233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3600" spc="-90" dirty="0">
                <a:solidFill>
                  <a:srgbClr val="404040"/>
                </a:solidFill>
                <a:latin typeface="Verdana"/>
                <a:cs typeface="Verdana"/>
              </a:rPr>
              <a:t>ze</a:t>
            </a:r>
            <a:r>
              <a:rPr sz="3600" spc="-40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15" dirty="0">
                <a:solidFill>
                  <a:srgbClr val="404040"/>
                </a:solidFill>
                <a:latin typeface="Verdana"/>
                <a:cs typeface="Verdana"/>
              </a:rPr>
              <a:t>of</a:t>
            </a:r>
            <a:r>
              <a:rPr sz="3600" spc="-36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165" dirty="0">
                <a:solidFill>
                  <a:srgbClr val="404040"/>
                </a:solidFill>
                <a:latin typeface="Verdana"/>
                <a:cs typeface="Verdana"/>
              </a:rPr>
              <a:t>com</a:t>
            </a:r>
            <a:r>
              <a:rPr sz="3600" spc="-38" dirty="0">
                <a:solidFill>
                  <a:srgbClr val="404040"/>
                </a:solidFill>
                <a:latin typeface="Verdana"/>
                <a:cs typeface="Verdana"/>
              </a:rPr>
              <a:t>pu</a:t>
            </a:r>
            <a:r>
              <a:rPr sz="3600" spc="-15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600" spc="-248" dirty="0">
                <a:solidFill>
                  <a:srgbClr val="404040"/>
                </a:solidFill>
                <a:latin typeface="Verdana"/>
                <a:cs typeface="Verdana"/>
              </a:rPr>
              <a:t>ers</a:t>
            </a:r>
            <a:r>
              <a:rPr sz="3600" spc="-645" dirty="0">
                <a:solidFill>
                  <a:srgbClr val="404040"/>
                </a:solidFill>
                <a:latin typeface="Verdana"/>
                <a:cs typeface="Verdana"/>
              </a:rPr>
              <a:t>;</a:t>
            </a:r>
            <a:endParaRPr sz="3600" dirty="0">
              <a:latin typeface="Verdana"/>
              <a:cs typeface="Verdana"/>
            </a:endParaRPr>
          </a:p>
          <a:p>
            <a:pPr marL="704850">
              <a:spcBef>
                <a:spcPts val="1379"/>
              </a:spcBef>
            </a:pPr>
            <a:r>
              <a:rPr sz="3600" spc="-39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60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600" spc="285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3600" spc="323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3600" spc="-398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3600" spc="-293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600" spc="-36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15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3600" spc="8" dirty="0">
                <a:solidFill>
                  <a:srgbClr val="404040"/>
                </a:solidFill>
                <a:latin typeface="Verdana"/>
                <a:cs typeface="Verdana"/>
              </a:rPr>
              <a:t>f</a:t>
            </a:r>
            <a:r>
              <a:rPr sz="3600" spc="-36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68" dirty="0">
                <a:solidFill>
                  <a:srgbClr val="404040"/>
                </a:solidFill>
                <a:latin typeface="Verdana"/>
                <a:cs typeface="Verdana"/>
              </a:rPr>
              <a:t>comput</a:t>
            </a:r>
            <a:r>
              <a:rPr sz="3600" spc="-344" dirty="0">
                <a:solidFill>
                  <a:srgbClr val="404040"/>
                </a:solidFill>
                <a:latin typeface="Verdana"/>
                <a:cs typeface="Verdana"/>
              </a:rPr>
              <a:t>ers;</a:t>
            </a:r>
            <a:r>
              <a:rPr sz="3600" spc="-37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135" dirty="0">
                <a:solidFill>
                  <a:srgbClr val="404040"/>
                </a:solidFill>
                <a:latin typeface="Verdana"/>
                <a:cs typeface="Verdana"/>
              </a:rPr>
              <a:t>and</a:t>
            </a:r>
            <a:endParaRPr sz="3600" dirty="0">
              <a:latin typeface="Verdana"/>
              <a:cs typeface="Verdana"/>
            </a:endParaRPr>
          </a:p>
          <a:p>
            <a:pPr marL="704850">
              <a:spcBef>
                <a:spcPts val="1529"/>
              </a:spcBef>
            </a:pPr>
            <a:r>
              <a:rPr sz="3600" spc="-12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600" spc="-60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600" spc="-180" dirty="0">
                <a:solidFill>
                  <a:srgbClr val="404040"/>
                </a:solidFill>
                <a:latin typeface="Verdana"/>
                <a:cs typeface="Verdana"/>
              </a:rPr>
              <a:t>further</a:t>
            </a:r>
            <a:r>
              <a:rPr sz="3600" spc="-36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60" dirty="0">
                <a:solidFill>
                  <a:srgbClr val="404040"/>
                </a:solidFill>
                <a:latin typeface="Verdana"/>
                <a:cs typeface="Verdana"/>
              </a:rPr>
              <a:t>enhancing</a:t>
            </a:r>
            <a:r>
              <a:rPr sz="3600" spc="-4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306" dirty="0">
                <a:solidFill>
                  <a:srgbClr val="404040"/>
                </a:solidFill>
                <a:latin typeface="Verdana"/>
                <a:cs typeface="Verdana"/>
              </a:rPr>
              <a:t>its</a:t>
            </a:r>
            <a:r>
              <a:rPr sz="3600" spc="-381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53" dirty="0">
                <a:solidFill>
                  <a:srgbClr val="404040"/>
                </a:solidFill>
                <a:latin typeface="Verdana"/>
                <a:cs typeface="Verdana"/>
              </a:rPr>
              <a:t>power(process</a:t>
            </a:r>
            <a:r>
              <a:rPr sz="36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180" dirty="0">
                <a:solidFill>
                  <a:srgbClr val="404040"/>
                </a:solidFill>
                <a:latin typeface="Verdana"/>
                <a:cs typeface="Verdana"/>
              </a:rPr>
              <a:t>time).</a:t>
            </a:r>
            <a:endParaRPr sz="3600" dirty="0">
              <a:latin typeface="Verdana"/>
              <a:cs typeface="Verdana"/>
            </a:endParaRPr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CCFBF29C-57D2-7C6C-43F9-C322FC5B02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9065" y="583746"/>
            <a:ext cx="13429869" cy="1250342"/>
          </a:xfrm>
          <a:prstGeom prst="rect">
            <a:avLst/>
          </a:prstGeom>
        </p:spPr>
        <p:txBody>
          <a:bodyPr vert="horz" wrap="square" lIns="0" tIns="19050" rIns="0" bIns="0" rtlCol="0" anchor="ctr">
            <a:spAutoFit/>
          </a:bodyPr>
          <a:lstStyle/>
          <a:p>
            <a:pPr marL="19050">
              <a:spcBef>
                <a:spcPts val="150"/>
              </a:spcBef>
            </a:pPr>
            <a:r>
              <a:rPr sz="3600" spc="-225" dirty="0">
                <a:highlight>
                  <a:srgbClr val="C0C0C0"/>
                </a:highlight>
              </a:rPr>
              <a:t>The</a:t>
            </a:r>
            <a:r>
              <a:rPr sz="3600" spc="-158" dirty="0">
                <a:highlight>
                  <a:srgbClr val="C0C0C0"/>
                </a:highlight>
              </a:rPr>
              <a:t> </a:t>
            </a:r>
            <a:r>
              <a:rPr sz="3600" spc="-195" dirty="0">
                <a:highlight>
                  <a:srgbClr val="C0C0C0"/>
                </a:highlight>
              </a:rPr>
              <a:t>3r</a:t>
            </a:r>
            <a:r>
              <a:rPr sz="3600" spc="-217" dirty="0">
                <a:highlight>
                  <a:srgbClr val="C0C0C0"/>
                </a:highlight>
              </a:rPr>
              <a:t>d</a:t>
            </a:r>
            <a:r>
              <a:rPr sz="3600" spc="-143" dirty="0">
                <a:highlight>
                  <a:srgbClr val="C0C0C0"/>
                </a:highlight>
              </a:rPr>
              <a:t> </a:t>
            </a:r>
            <a:r>
              <a:rPr sz="3600" spc="-60" dirty="0">
                <a:highlight>
                  <a:srgbClr val="C0C0C0"/>
                </a:highlight>
              </a:rPr>
              <a:t>Generation:</a:t>
            </a:r>
            <a:r>
              <a:rPr sz="3600" spc="-158" dirty="0">
                <a:highlight>
                  <a:srgbClr val="C0C0C0"/>
                </a:highlight>
              </a:rPr>
              <a:t> </a:t>
            </a:r>
            <a:r>
              <a:rPr lang="en-MY" dirty="0">
                <a:highlight>
                  <a:srgbClr val="C0C0C0"/>
                </a:highlight>
              </a:rPr>
              <a:t>(1960s–1970s) </a:t>
            </a:r>
            <a:r>
              <a:rPr sz="3600" spc="-158" dirty="0">
                <a:highlight>
                  <a:srgbClr val="C0C0C0"/>
                </a:highlight>
              </a:rPr>
              <a:t>(Integrated</a:t>
            </a:r>
            <a:r>
              <a:rPr sz="3600" spc="-135" dirty="0">
                <a:highlight>
                  <a:srgbClr val="C0C0C0"/>
                </a:highlight>
              </a:rPr>
              <a:t> </a:t>
            </a:r>
            <a:r>
              <a:rPr sz="3600" spc="-113" dirty="0">
                <a:highlight>
                  <a:srgbClr val="C0C0C0"/>
                </a:highlight>
              </a:rPr>
              <a:t>Circuits</a:t>
            </a:r>
            <a:r>
              <a:rPr sz="3600" spc="-180" dirty="0">
                <a:highlight>
                  <a:srgbClr val="C0C0C0"/>
                </a:highlight>
              </a:rPr>
              <a:t> </a:t>
            </a:r>
            <a:r>
              <a:rPr sz="3600" spc="-45" dirty="0">
                <a:highlight>
                  <a:srgbClr val="C0C0C0"/>
                </a:highlight>
              </a:rPr>
              <a:t>-</a:t>
            </a:r>
            <a:r>
              <a:rPr sz="3600" spc="-150" dirty="0">
                <a:highlight>
                  <a:srgbClr val="C0C0C0"/>
                </a:highlight>
              </a:rPr>
              <a:t> </a:t>
            </a:r>
            <a:r>
              <a:rPr sz="3600" spc="-158" dirty="0">
                <a:highlight>
                  <a:srgbClr val="C0C0C0"/>
                </a:highlight>
              </a:rPr>
              <a:t>Miniaturizing </a:t>
            </a:r>
            <a:r>
              <a:rPr sz="3600" spc="-135" dirty="0">
                <a:highlight>
                  <a:srgbClr val="C0C0C0"/>
                </a:highlight>
              </a:rPr>
              <a:t>the</a:t>
            </a:r>
            <a:r>
              <a:rPr sz="3600" spc="-158" dirty="0">
                <a:highlight>
                  <a:srgbClr val="C0C0C0"/>
                </a:highlight>
              </a:rPr>
              <a:t> </a:t>
            </a:r>
            <a:r>
              <a:rPr sz="3600" spc="-68" dirty="0">
                <a:highlight>
                  <a:srgbClr val="C0C0C0"/>
                </a:highlight>
              </a:rPr>
              <a:t>Computer)</a:t>
            </a:r>
            <a:endParaRPr sz="3600" dirty="0"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 txBox="1"/>
          <p:nvPr/>
        </p:nvSpPr>
        <p:spPr>
          <a:xfrm>
            <a:off x="2667000" y="2400300"/>
            <a:ext cx="14325219" cy="4699493"/>
          </a:xfrm>
          <a:prstGeom prst="rect">
            <a:avLst/>
          </a:prstGeom>
        </p:spPr>
        <p:txBody>
          <a:bodyPr vert="horz" wrap="square" lIns="0" tIns="27623" rIns="0" bIns="0" rtlCol="0">
            <a:spAutoFit/>
          </a:bodyPr>
          <a:lstStyle/>
          <a:p>
            <a:pPr marL="533400" marR="7620" indent="-514350">
              <a:lnSpc>
                <a:spcPct val="98900"/>
              </a:lnSpc>
              <a:spcBef>
                <a:spcPts val="217"/>
              </a:spcBef>
            </a:pPr>
            <a:r>
              <a:rPr sz="4800" spc="-518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4800" spc="-90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4800" spc="-255" dirty="0">
                <a:solidFill>
                  <a:srgbClr val="404040"/>
                </a:solidFill>
                <a:latin typeface="Verdana"/>
                <a:cs typeface="Verdana"/>
              </a:rPr>
              <a:t>The</a:t>
            </a:r>
            <a:r>
              <a:rPr sz="4800" spc="-48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800" spc="315" dirty="0">
                <a:solidFill>
                  <a:srgbClr val="404040"/>
                </a:solidFill>
                <a:latin typeface="Verdana"/>
                <a:cs typeface="Verdana"/>
              </a:rPr>
              <a:t>conc</a:t>
            </a:r>
            <a:r>
              <a:rPr sz="4800" spc="338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4800" spc="8" dirty="0">
                <a:solidFill>
                  <a:srgbClr val="404040"/>
                </a:solidFill>
                <a:latin typeface="Verdana"/>
                <a:cs typeface="Verdana"/>
              </a:rPr>
              <a:t>pt</a:t>
            </a:r>
            <a:r>
              <a:rPr sz="4800" spc="-48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800" spc="23" dirty="0">
                <a:solidFill>
                  <a:srgbClr val="404040"/>
                </a:solidFill>
                <a:latin typeface="Verdana"/>
                <a:cs typeface="Verdana"/>
              </a:rPr>
              <a:t>of</a:t>
            </a:r>
            <a:r>
              <a:rPr sz="4800" spc="-50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800" spc="-98" dirty="0">
                <a:solidFill>
                  <a:srgbClr val="404040"/>
                </a:solidFill>
                <a:latin typeface="Verdana"/>
                <a:cs typeface="Verdana"/>
              </a:rPr>
              <a:t>integra</a:t>
            </a:r>
            <a:r>
              <a:rPr sz="4800" spc="-105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4800" spc="278" dirty="0">
                <a:solidFill>
                  <a:srgbClr val="404040"/>
                </a:solidFill>
                <a:latin typeface="Verdana"/>
                <a:cs typeface="Verdana"/>
              </a:rPr>
              <a:t>ed</a:t>
            </a:r>
            <a:r>
              <a:rPr sz="4800" spc="-45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800" spc="-45" dirty="0">
                <a:solidFill>
                  <a:srgbClr val="404040"/>
                </a:solidFill>
                <a:latin typeface="Verdana"/>
                <a:cs typeface="Verdana"/>
              </a:rPr>
              <a:t>circui</a:t>
            </a:r>
            <a:r>
              <a:rPr sz="4800" spc="-450" dirty="0">
                <a:solidFill>
                  <a:srgbClr val="404040"/>
                </a:solidFill>
                <a:latin typeface="Verdana"/>
                <a:cs typeface="Verdana"/>
              </a:rPr>
              <a:t>ts</a:t>
            </a:r>
            <a:r>
              <a:rPr sz="4800" spc="-48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800" spc="-488" dirty="0">
                <a:solidFill>
                  <a:srgbClr val="FF0000"/>
                </a:solidFill>
                <a:latin typeface="Verdana"/>
                <a:cs typeface="Verdana"/>
              </a:rPr>
              <a:t>is  </a:t>
            </a:r>
            <a:r>
              <a:rPr sz="4800" spc="171" dirty="0">
                <a:solidFill>
                  <a:srgbClr val="FF0000"/>
                </a:solidFill>
                <a:latin typeface="Verdana"/>
                <a:cs typeface="Verdana"/>
              </a:rPr>
              <a:t>app</a:t>
            </a:r>
            <a:r>
              <a:rPr sz="4800" spc="53" dirty="0">
                <a:solidFill>
                  <a:srgbClr val="FF0000"/>
                </a:solidFill>
                <a:latin typeface="Verdana"/>
                <a:cs typeface="Verdana"/>
              </a:rPr>
              <a:t>lie</a:t>
            </a:r>
            <a:r>
              <a:rPr sz="4800" spc="83" dirty="0">
                <a:solidFill>
                  <a:srgbClr val="FF0000"/>
                </a:solidFill>
                <a:latin typeface="Verdana"/>
                <a:cs typeface="Verdana"/>
              </a:rPr>
              <a:t>d</a:t>
            </a:r>
            <a:r>
              <a:rPr sz="4800" spc="-45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800" spc="23" dirty="0">
                <a:solidFill>
                  <a:srgbClr val="FF0000"/>
                </a:solidFill>
                <a:latin typeface="Verdana"/>
                <a:cs typeface="Verdana"/>
              </a:rPr>
              <a:t>onto</a:t>
            </a:r>
            <a:r>
              <a:rPr sz="4800" spc="-48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800" spc="-210" dirty="0">
                <a:solidFill>
                  <a:srgbClr val="FF0000"/>
                </a:solidFill>
                <a:latin typeface="Verdana"/>
                <a:cs typeface="Verdana"/>
              </a:rPr>
              <a:t>most</a:t>
            </a:r>
            <a:r>
              <a:rPr sz="4800" spc="-472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800" spc="23" dirty="0">
                <a:solidFill>
                  <a:srgbClr val="FF0000"/>
                </a:solidFill>
                <a:latin typeface="Verdana"/>
                <a:cs typeface="Verdana"/>
              </a:rPr>
              <a:t>of</a:t>
            </a:r>
            <a:r>
              <a:rPr sz="4800" spc="-48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800" spc="-15" dirty="0">
                <a:solidFill>
                  <a:srgbClr val="FF0000"/>
                </a:solidFill>
                <a:latin typeface="Verdana"/>
                <a:cs typeface="Verdana"/>
              </a:rPr>
              <a:t>modern</a:t>
            </a:r>
            <a:r>
              <a:rPr sz="4800" spc="-46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800" spc="135" dirty="0">
                <a:solidFill>
                  <a:srgbClr val="FF0000"/>
                </a:solidFill>
                <a:latin typeface="Verdana"/>
                <a:cs typeface="Verdana"/>
              </a:rPr>
              <a:t>devic</a:t>
            </a:r>
            <a:r>
              <a:rPr sz="4800" spc="171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4800" spc="-638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4800" spc="-472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800" spc="-525" dirty="0">
                <a:solidFill>
                  <a:srgbClr val="404040"/>
                </a:solidFill>
                <a:latin typeface="Verdana"/>
                <a:cs typeface="Verdana"/>
              </a:rPr>
              <a:t>--  </a:t>
            </a:r>
            <a:r>
              <a:rPr sz="4800" spc="60" dirty="0">
                <a:solidFill>
                  <a:srgbClr val="404040"/>
                </a:solidFill>
                <a:latin typeface="Verdana"/>
                <a:cs typeface="Verdana"/>
              </a:rPr>
              <a:t>on</a:t>
            </a:r>
            <a:r>
              <a:rPr sz="4800" spc="-50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800" spc="-278" dirty="0">
                <a:solidFill>
                  <a:srgbClr val="404040"/>
                </a:solidFill>
                <a:latin typeface="Verdana"/>
                <a:cs typeface="Verdana"/>
              </a:rPr>
              <a:t>pr</a:t>
            </a:r>
            <a:r>
              <a:rPr sz="4800" spc="-158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800" spc="45" dirty="0">
                <a:solidFill>
                  <a:srgbClr val="404040"/>
                </a:solidFill>
                <a:latin typeface="Verdana"/>
                <a:cs typeface="Verdana"/>
              </a:rPr>
              <a:t>nted</a:t>
            </a:r>
            <a:r>
              <a:rPr sz="4800" spc="-45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800" spc="-45" dirty="0">
                <a:solidFill>
                  <a:srgbClr val="404040"/>
                </a:solidFill>
                <a:latin typeface="Verdana"/>
                <a:cs typeface="Verdana"/>
              </a:rPr>
              <a:t>circui</a:t>
            </a:r>
            <a:r>
              <a:rPr sz="4800" spc="-27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4800" spc="-472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800" spc="-15" dirty="0">
                <a:solidFill>
                  <a:srgbClr val="404040"/>
                </a:solidFill>
                <a:latin typeface="Verdana"/>
                <a:cs typeface="Verdana"/>
              </a:rPr>
              <a:t>boards</a:t>
            </a:r>
            <a:endParaRPr sz="4800" dirty="0">
              <a:latin typeface="Verdana"/>
              <a:cs typeface="Verdana"/>
            </a:endParaRPr>
          </a:p>
          <a:p>
            <a:pPr marL="704850">
              <a:spcBef>
                <a:spcPts val="1283"/>
              </a:spcBef>
            </a:pPr>
            <a:r>
              <a:rPr sz="4200" spc="-465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4200" spc="-75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4200" spc="-255" dirty="0">
                <a:solidFill>
                  <a:srgbClr val="404040"/>
                </a:solidFill>
                <a:latin typeface="Verdana"/>
                <a:cs typeface="Verdana"/>
              </a:rPr>
              <a:t>th</a:t>
            </a:r>
            <a:r>
              <a:rPr sz="4200" spc="-127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-105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4200" spc="-472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-60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4200" spc="-8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315" dirty="0">
                <a:solidFill>
                  <a:srgbClr val="404040"/>
                </a:solidFill>
                <a:latin typeface="Verdana"/>
                <a:cs typeface="Verdana"/>
              </a:rPr>
              <a:t>ece</a:t>
            </a:r>
            <a:r>
              <a:rPr sz="4200" spc="-563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4200" spc="-42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15" dirty="0">
                <a:solidFill>
                  <a:srgbClr val="404040"/>
                </a:solidFill>
                <a:latin typeface="Verdana"/>
                <a:cs typeface="Verdana"/>
              </a:rPr>
              <a:t>of</a:t>
            </a:r>
            <a:r>
              <a:rPr sz="4200" spc="-45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98" dirty="0">
                <a:solidFill>
                  <a:srgbClr val="404040"/>
                </a:solidFill>
                <a:latin typeface="Verdana"/>
                <a:cs typeface="Verdana"/>
              </a:rPr>
              <a:t>bak</a:t>
            </a:r>
            <a:r>
              <a:rPr sz="4200" spc="8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4200" spc="-323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4200" spc="-293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-8" dirty="0">
                <a:solidFill>
                  <a:srgbClr val="404040"/>
                </a:solidFill>
                <a:latin typeface="Verdana"/>
                <a:cs typeface="Verdana"/>
              </a:rPr>
              <a:t>te</a:t>
            </a:r>
            <a:r>
              <a:rPr sz="4200" spc="-4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-171" dirty="0">
                <a:solidFill>
                  <a:srgbClr val="404040"/>
                </a:solidFill>
                <a:latin typeface="Verdana"/>
                <a:cs typeface="Verdana"/>
              </a:rPr>
              <a:t>or</a:t>
            </a:r>
            <a:r>
              <a:rPr sz="4200" spc="-45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-270" dirty="0">
                <a:solidFill>
                  <a:srgbClr val="404040"/>
                </a:solidFill>
                <a:latin typeface="Verdana"/>
                <a:cs typeface="Verdana"/>
              </a:rPr>
              <a:t>f</a:t>
            </a:r>
            <a:r>
              <a:rPr sz="4200" spc="-195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-30" dirty="0">
                <a:solidFill>
                  <a:srgbClr val="404040"/>
                </a:solidFill>
                <a:latin typeface="Verdana"/>
                <a:cs typeface="Verdana"/>
              </a:rPr>
              <a:t>ber</a:t>
            </a:r>
            <a:r>
              <a:rPr sz="4200" spc="-180" dirty="0">
                <a:solidFill>
                  <a:srgbClr val="404040"/>
                </a:solidFill>
                <a:latin typeface="Verdana"/>
                <a:cs typeface="Verdana"/>
              </a:rPr>
              <a:t>glass</a:t>
            </a:r>
            <a:endParaRPr sz="4200" dirty="0">
              <a:latin typeface="Verdana"/>
              <a:cs typeface="Verdana"/>
            </a:endParaRPr>
          </a:p>
          <a:p>
            <a:pPr marL="1123950" marR="326706" indent="-420053">
              <a:lnSpc>
                <a:spcPct val="101899"/>
              </a:lnSpc>
              <a:spcBef>
                <a:spcPts val="1320"/>
              </a:spcBef>
            </a:pPr>
            <a:r>
              <a:rPr sz="4200" spc="-465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4200" spc="-75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4200" spc="68" dirty="0">
                <a:solidFill>
                  <a:srgbClr val="404040"/>
                </a:solidFill>
                <a:latin typeface="Verdana"/>
                <a:cs typeface="Verdana"/>
              </a:rPr>
              <a:t>hav</a:t>
            </a:r>
            <a:r>
              <a:rPr sz="4200" spc="75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4200" spc="-45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-68" dirty="0">
                <a:solidFill>
                  <a:srgbClr val="404040"/>
                </a:solidFill>
                <a:latin typeface="Verdana"/>
                <a:cs typeface="Verdana"/>
              </a:rPr>
              <a:t>electr</a:t>
            </a:r>
            <a:r>
              <a:rPr sz="4200" spc="-23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180" dirty="0">
                <a:solidFill>
                  <a:srgbClr val="404040"/>
                </a:solidFill>
                <a:latin typeface="Verdana"/>
                <a:cs typeface="Verdana"/>
              </a:rPr>
              <a:t>cal</a:t>
            </a:r>
            <a:r>
              <a:rPr sz="4200" spc="-44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150" dirty="0">
                <a:solidFill>
                  <a:srgbClr val="404040"/>
                </a:solidFill>
                <a:latin typeface="Verdana"/>
                <a:cs typeface="Verdana"/>
              </a:rPr>
              <a:t>conn</a:t>
            </a:r>
            <a:r>
              <a:rPr sz="4200" spc="135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4200" spc="-8" dirty="0">
                <a:solidFill>
                  <a:srgbClr val="404040"/>
                </a:solidFill>
                <a:latin typeface="Verdana"/>
                <a:cs typeface="Verdana"/>
              </a:rPr>
              <a:t>ct</a:t>
            </a:r>
            <a:r>
              <a:rPr sz="4200" spc="8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180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4200" spc="-330" dirty="0">
                <a:solidFill>
                  <a:srgbClr val="404040"/>
                </a:solidFill>
                <a:latin typeface="Verdana"/>
                <a:cs typeface="Verdana"/>
              </a:rPr>
              <a:t>ns</a:t>
            </a:r>
            <a:r>
              <a:rPr sz="4200" spc="-48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98" dirty="0">
                <a:solidFill>
                  <a:srgbClr val="404040"/>
                </a:solidFill>
                <a:latin typeface="Verdana"/>
                <a:cs typeface="Verdana"/>
              </a:rPr>
              <a:t>etc</a:t>
            </a:r>
            <a:r>
              <a:rPr sz="4200" spc="105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4200" spc="240" dirty="0">
                <a:solidFill>
                  <a:srgbClr val="404040"/>
                </a:solidFill>
                <a:latin typeface="Verdana"/>
                <a:cs typeface="Verdana"/>
              </a:rPr>
              <a:t>ed</a:t>
            </a:r>
            <a:r>
              <a:rPr sz="4200" spc="-44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15" dirty="0">
                <a:solidFill>
                  <a:srgbClr val="404040"/>
                </a:solidFill>
                <a:latin typeface="Verdana"/>
                <a:cs typeface="Verdana"/>
              </a:rPr>
              <a:t>onto  </a:t>
            </a:r>
            <a:r>
              <a:rPr sz="4200" spc="-75" dirty="0">
                <a:solidFill>
                  <a:srgbClr val="404040"/>
                </a:solidFill>
                <a:latin typeface="Verdana"/>
                <a:cs typeface="Verdana"/>
              </a:rPr>
              <a:t>them</a:t>
            </a:r>
            <a:endParaRPr sz="4200" dirty="0">
              <a:latin typeface="Verdana"/>
              <a:cs typeface="Verdana"/>
            </a:endParaRPr>
          </a:p>
          <a:p>
            <a:pPr marL="704850">
              <a:spcBef>
                <a:spcPts val="1523"/>
              </a:spcBef>
            </a:pPr>
            <a:r>
              <a:rPr sz="4200" spc="-465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4200" spc="-75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4200" spc="443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4200" spc="35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4200" spc="-323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4200" spc="-306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4200" spc="240" dirty="0">
                <a:solidFill>
                  <a:srgbClr val="404040"/>
                </a:solidFill>
                <a:latin typeface="Verdana"/>
                <a:cs typeface="Verdana"/>
              </a:rPr>
              <a:t>ed</a:t>
            </a:r>
            <a:r>
              <a:rPr sz="4200" spc="-4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344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4200" spc="-42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-98" dirty="0">
                <a:solidFill>
                  <a:srgbClr val="FF0000"/>
                </a:solidFill>
                <a:latin typeface="Verdana"/>
                <a:cs typeface="Verdana"/>
              </a:rPr>
              <a:t>mother</a:t>
            </a:r>
            <a:r>
              <a:rPr sz="4200" spc="-42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90" dirty="0">
                <a:solidFill>
                  <a:srgbClr val="FF0000"/>
                </a:solidFill>
                <a:latin typeface="Verdana"/>
                <a:cs typeface="Verdana"/>
              </a:rPr>
              <a:t>boar</a:t>
            </a:r>
            <a:r>
              <a:rPr sz="4200" spc="113" dirty="0">
                <a:solidFill>
                  <a:srgbClr val="FF0000"/>
                </a:solidFill>
                <a:latin typeface="Verdana"/>
                <a:cs typeface="Verdana"/>
              </a:rPr>
              <a:t>d</a:t>
            </a:r>
            <a:r>
              <a:rPr sz="4200" spc="-42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-368" dirty="0">
                <a:solidFill>
                  <a:srgbClr val="404040"/>
                </a:solidFill>
                <a:latin typeface="Verdana"/>
                <a:cs typeface="Verdana"/>
              </a:rPr>
              <a:t>.</a:t>
            </a:r>
            <a:endParaRPr sz="4200" dirty="0">
              <a:latin typeface="Verdana"/>
              <a:cs typeface="Verdana"/>
            </a:endParaRPr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E000ED48-EB69-17C3-1DD7-00D3DD1A3F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9065" y="583746"/>
            <a:ext cx="13429869" cy="1250342"/>
          </a:xfrm>
          <a:prstGeom prst="rect">
            <a:avLst/>
          </a:prstGeom>
        </p:spPr>
        <p:txBody>
          <a:bodyPr vert="horz" wrap="square" lIns="0" tIns="19050" rIns="0" bIns="0" rtlCol="0" anchor="ctr">
            <a:spAutoFit/>
          </a:bodyPr>
          <a:lstStyle/>
          <a:p>
            <a:pPr marL="19050">
              <a:spcBef>
                <a:spcPts val="150"/>
              </a:spcBef>
            </a:pPr>
            <a:r>
              <a:rPr sz="3600" spc="-225" dirty="0">
                <a:highlight>
                  <a:srgbClr val="C0C0C0"/>
                </a:highlight>
              </a:rPr>
              <a:t>The</a:t>
            </a:r>
            <a:r>
              <a:rPr sz="3600" spc="-158" dirty="0">
                <a:highlight>
                  <a:srgbClr val="C0C0C0"/>
                </a:highlight>
              </a:rPr>
              <a:t> </a:t>
            </a:r>
            <a:r>
              <a:rPr sz="3600" spc="-195" dirty="0">
                <a:highlight>
                  <a:srgbClr val="C0C0C0"/>
                </a:highlight>
              </a:rPr>
              <a:t>3r</a:t>
            </a:r>
            <a:r>
              <a:rPr sz="3600" spc="-217" dirty="0">
                <a:highlight>
                  <a:srgbClr val="C0C0C0"/>
                </a:highlight>
              </a:rPr>
              <a:t>d</a:t>
            </a:r>
            <a:r>
              <a:rPr sz="3600" spc="-143" dirty="0">
                <a:highlight>
                  <a:srgbClr val="C0C0C0"/>
                </a:highlight>
              </a:rPr>
              <a:t> </a:t>
            </a:r>
            <a:r>
              <a:rPr sz="3600" spc="-60" dirty="0">
                <a:highlight>
                  <a:srgbClr val="C0C0C0"/>
                </a:highlight>
              </a:rPr>
              <a:t>Generation:</a:t>
            </a:r>
            <a:r>
              <a:rPr sz="3600" spc="-158" dirty="0">
                <a:highlight>
                  <a:srgbClr val="C0C0C0"/>
                </a:highlight>
              </a:rPr>
              <a:t> </a:t>
            </a:r>
            <a:r>
              <a:rPr lang="en-MY" dirty="0">
                <a:highlight>
                  <a:srgbClr val="C0C0C0"/>
                </a:highlight>
              </a:rPr>
              <a:t>(1960s–1970s) </a:t>
            </a:r>
            <a:r>
              <a:rPr sz="3600" spc="-158" dirty="0">
                <a:highlight>
                  <a:srgbClr val="C0C0C0"/>
                </a:highlight>
              </a:rPr>
              <a:t>(Integrated</a:t>
            </a:r>
            <a:r>
              <a:rPr sz="3600" spc="-135" dirty="0">
                <a:highlight>
                  <a:srgbClr val="C0C0C0"/>
                </a:highlight>
              </a:rPr>
              <a:t> </a:t>
            </a:r>
            <a:r>
              <a:rPr sz="3600" spc="-113" dirty="0">
                <a:highlight>
                  <a:srgbClr val="C0C0C0"/>
                </a:highlight>
              </a:rPr>
              <a:t>Circuits</a:t>
            </a:r>
            <a:r>
              <a:rPr sz="3600" spc="-180" dirty="0">
                <a:highlight>
                  <a:srgbClr val="C0C0C0"/>
                </a:highlight>
              </a:rPr>
              <a:t> </a:t>
            </a:r>
            <a:r>
              <a:rPr sz="3600" spc="-45" dirty="0">
                <a:highlight>
                  <a:srgbClr val="C0C0C0"/>
                </a:highlight>
              </a:rPr>
              <a:t>-</a:t>
            </a:r>
            <a:r>
              <a:rPr sz="3600" spc="-150" dirty="0">
                <a:highlight>
                  <a:srgbClr val="C0C0C0"/>
                </a:highlight>
              </a:rPr>
              <a:t> </a:t>
            </a:r>
            <a:r>
              <a:rPr sz="3600" spc="-158" dirty="0">
                <a:highlight>
                  <a:srgbClr val="C0C0C0"/>
                </a:highlight>
              </a:rPr>
              <a:t>Miniaturizing </a:t>
            </a:r>
            <a:r>
              <a:rPr sz="3600" spc="-135" dirty="0">
                <a:highlight>
                  <a:srgbClr val="C0C0C0"/>
                </a:highlight>
              </a:rPr>
              <a:t>the</a:t>
            </a:r>
            <a:r>
              <a:rPr sz="3600" spc="-158" dirty="0">
                <a:highlight>
                  <a:srgbClr val="C0C0C0"/>
                </a:highlight>
              </a:rPr>
              <a:t> </a:t>
            </a:r>
            <a:r>
              <a:rPr sz="3600" spc="-68" dirty="0">
                <a:highlight>
                  <a:srgbClr val="C0C0C0"/>
                </a:highlight>
              </a:rPr>
              <a:t>Computer)</a:t>
            </a:r>
            <a:endParaRPr sz="3600" dirty="0"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14900" y="3296411"/>
            <a:ext cx="10019538" cy="6361938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4001071" y="965378"/>
            <a:ext cx="6100763" cy="850233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sz="5400" b="1" spc="-353" dirty="0">
                <a:solidFill>
                  <a:srgbClr val="178DBA"/>
                </a:solidFill>
                <a:latin typeface="Tahoma"/>
                <a:cs typeface="Tahoma"/>
              </a:rPr>
              <a:t>Th</a:t>
            </a:r>
            <a:r>
              <a:rPr sz="5400" b="1" spc="-323" dirty="0">
                <a:solidFill>
                  <a:srgbClr val="178DBA"/>
                </a:solidFill>
                <a:latin typeface="Tahoma"/>
                <a:cs typeface="Tahoma"/>
              </a:rPr>
              <a:t>e</a:t>
            </a:r>
            <a:r>
              <a:rPr sz="5400" b="1" spc="-240" dirty="0">
                <a:solidFill>
                  <a:srgbClr val="178DBA"/>
                </a:solidFill>
                <a:latin typeface="Tahoma"/>
                <a:cs typeface="Tahoma"/>
              </a:rPr>
              <a:t> </a:t>
            </a:r>
            <a:r>
              <a:rPr sz="5400" b="1" spc="-413" dirty="0">
                <a:solidFill>
                  <a:srgbClr val="178DBA"/>
                </a:solidFill>
                <a:latin typeface="Tahoma"/>
                <a:cs typeface="Tahoma"/>
              </a:rPr>
              <a:t>3</a:t>
            </a:r>
            <a:r>
              <a:rPr sz="5400" b="1" spc="-689" dirty="0">
                <a:solidFill>
                  <a:srgbClr val="178DBA"/>
                </a:solidFill>
                <a:latin typeface="Tahoma"/>
                <a:cs typeface="Tahoma"/>
              </a:rPr>
              <a:t> </a:t>
            </a:r>
            <a:r>
              <a:rPr sz="3600" b="1" spc="-135" dirty="0">
                <a:solidFill>
                  <a:srgbClr val="178DBA"/>
                </a:solidFill>
                <a:latin typeface="Tahoma"/>
                <a:cs typeface="Tahoma"/>
              </a:rPr>
              <a:t>r</a:t>
            </a:r>
            <a:r>
              <a:rPr sz="3600" b="1" spc="-180" dirty="0">
                <a:solidFill>
                  <a:srgbClr val="178DBA"/>
                </a:solidFill>
                <a:latin typeface="Tahoma"/>
                <a:cs typeface="Tahoma"/>
              </a:rPr>
              <a:t>d</a:t>
            </a:r>
            <a:r>
              <a:rPr sz="3600" b="1" spc="270" dirty="0">
                <a:solidFill>
                  <a:srgbClr val="178DBA"/>
                </a:solidFill>
                <a:latin typeface="Tahoma"/>
                <a:cs typeface="Tahoma"/>
              </a:rPr>
              <a:t> </a:t>
            </a:r>
            <a:r>
              <a:rPr sz="5400" b="1" spc="-98" dirty="0">
                <a:solidFill>
                  <a:srgbClr val="178DBA"/>
                </a:solidFill>
                <a:latin typeface="Tahoma"/>
                <a:cs typeface="Tahoma"/>
              </a:rPr>
              <a:t>generation</a:t>
            </a:r>
            <a:endParaRPr sz="540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001071" y="3216593"/>
            <a:ext cx="3050858" cy="43473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  <a:tabLst>
                <a:tab pos="581025" algn="l"/>
              </a:tabLst>
            </a:pPr>
            <a:r>
              <a:rPr sz="27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</a:t>
            </a:r>
            <a:r>
              <a:rPr sz="2700" spc="217" dirty="0">
                <a:solidFill>
                  <a:srgbClr val="FF0000"/>
                </a:solidFill>
                <a:latin typeface="Verdana"/>
                <a:cs typeface="Verdana"/>
              </a:rPr>
              <a:t>M</a:t>
            </a:r>
            <a:r>
              <a:rPr sz="2700" spc="-15" dirty="0">
                <a:solidFill>
                  <a:srgbClr val="FF0000"/>
                </a:solidFill>
                <a:latin typeface="Verdana"/>
                <a:cs typeface="Verdana"/>
              </a:rPr>
              <a:t>o</a:t>
            </a:r>
            <a:r>
              <a:rPr sz="2700" spc="-38" dirty="0">
                <a:solidFill>
                  <a:srgbClr val="FF0000"/>
                </a:solidFill>
                <a:latin typeface="Verdana"/>
                <a:cs typeface="Verdana"/>
              </a:rPr>
              <a:t>t</a:t>
            </a:r>
            <a:r>
              <a:rPr sz="2700" spc="-83" dirty="0">
                <a:solidFill>
                  <a:srgbClr val="FF0000"/>
                </a:solidFill>
                <a:latin typeface="Verdana"/>
                <a:cs typeface="Verdana"/>
              </a:rPr>
              <a:t>h</a:t>
            </a:r>
            <a:r>
              <a:rPr sz="2700" spc="127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2700" spc="-344" dirty="0">
                <a:solidFill>
                  <a:srgbClr val="FF0000"/>
                </a:solidFill>
                <a:latin typeface="Verdana"/>
                <a:cs typeface="Verdana"/>
              </a:rPr>
              <a:t>r</a:t>
            </a:r>
            <a:r>
              <a:rPr sz="2700" spc="-27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8" dirty="0">
                <a:solidFill>
                  <a:srgbClr val="FF0000"/>
                </a:solidFill>
                <a:latin typeface="Verdana"/>
                <a:cs typeface="Verdana"/>
              </a:rPr>
              <a:t>Bo</a:t>
            </a:r>
            <a:r>
              <a:rPr sz="2700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2700" spc="-90" dirty="0">
                <a:solidFill>
                  <a:srgbClr val="FF0000"/>
                </a:solidFill>
                <a:latin typeface="Verdana"/>
                <a:cs typeface="Verdana"/>
              </a:rPr>
              <a:t>rd</a:t>
            </a:r>
            <a:r>
              <a:rPr sz="2700" spc="-263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.</a:t>
            </a:r>
            <a:endParaRPr sz="27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" y="0"/>
            <a:ext cx="4277678" cy="10287000"/>
            <a:chOff x="0" y="0"/>
            <a:chExt cx="2851785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23900"/>
              <a:ext cx="1588008" cy="4953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4400" y="6502906"/>
              <a:ext cx="216407" cy="355091"/>
            </a:xfrm>
            <a:prstGeom prst="rect">
              <a:avLst/>
            </a:prstGeom>
          </p:spPr>
        </p:pic>
      </p:grpSp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430000" y="2247900"/>
            <a:ext cx="6534150" cy="3829812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648206" y="571500"/>
            <a:ext cx="14991588" cy="697307"/>
          </a:xfrm>
          <a:prstGeom prst="rect">
            <a:avLst/>
          </a:prstGeom>
        </p:spPr>
        <p:txBody>
          <a:bodyPr vert="horz" wrap="square" lIns="0" tIns="20003" rIns="0" bIns="0" rtlCol="0" anchor="ctr">
            <a:spAutoFit/>
          </a:bodyPr>
          <a:lstStyle/>
          <a:p>
            <a:pPr marL="19050" marR="7620">
              <a:spcBef>
                <a:spcPts val="158"/>
              </a:spcBef>
            </a:pPr>
            <a:r>
              <a:rPr spc="-293" dirty="0"/>
              <a:t>The</a:t>
            </a:r>
            <a:r>
              <a:rPr spc="-217" dirty="0"/>
              <a:t> </a:t>
            </a:r>
            <a:r>
              <a:rPr spc="-368" dirty="0"/>
              <a:t>4</a:t>
            </a:r>
            <a:r>
              <a:rPr spc="-593" dirty="0"/>
              <a:t> </a:t>
            </a:r>
            <a:r>
              <a:rPr sz="3150" spc="-195" dirty="0"/>
              <a:t>t</a:t>
            </a:r>
            <a:r>
              <a:rPr sz="3150" spc="-270" dirty="0"/>
              <a:t>h</a:t>
            </a:r>
            <a:r>
              <a:rPr sz="3150" spc="263" dirty="0"/>
              <a:t> </a:t>
            </a:r>
            <a:r>
              <a:rPr spc="38" dirty="0"/>
              <a:t>Gene</a:t>
            </a:r>
            <a:r>
              <a:rPr spc="-8" dirty="0"/>
              <a:t>r</a:t>
            </a:r>
            <a:r>
              <a:rPr spc="-127" dirty="0"/>
              <a:t>atio</a:t>
            </a:r>
            <a:r>
              <a:rPr spc="-180" dirty="0"/>
              <a:t>n</a:t>
            </a:r>
            <a:r>
              <a:rPr spc="-405" dirty="0"/>
              <a:t>:</a:t>
            </a:r>
            <a:r>
              <a:rPr spc="-195" dirty="0"/>
              <a:t> </a:t>
            </a:r>
            <a:r>
              <a:rPr lang="en-MY" dirty="0"/>
              <a:t>(1970s–Present)</a:t>
            </a:r>
            <a:r>
              <a:rPr spc="-180" dirty="0"/>
              <a:t> </a:t>
            </a:r>
            <a:r>
              <a:rPr spc="-458" dirty="0"/>
              <a:t>(T</a:t>
            </a:r>
            <a:r>
              <a:rPr spc="-570" dirty="0"/>
              <a:t>h</a:t>
            </a:r>
            <a:r>
              <a:rPr spc="150" dirty="0"/>
              <a:t>e  </a:t>
            </a:r>
            <a:r>
              <a:rPr spc="-90" dirty="0"/>
              <a:t>Microprocessor)</a:t>
            </a:r>
            <a:endParaRPr sz="3150" dirty="0"/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CEC54BD9-6108-7EDD-BE97-47578DB70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828800"/>
            <a:ext cx="7543800" cy="497820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6176" rIns="0" bIns="190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effectLst/>
                <a:latin typeface="Google Sans"/>
              </a:rPr>
              <a:t>Technology: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effectLst/>
                <a:latin typeface="Google Sans"/>
              </a:rPr>
              <a:t> The development of the microprocessor, which integrated the entire central processing unit (CPU) onto a single chip.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effectLst/>
                <a:latin typeface="Google Sans"/>
              </a:rPr>
              <a:t>Characteristics: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effectLst/>
                <a:latin typeface="Google Sans"/>
              </a:rPr>
              <a:t> Led to the creation of microcomputers, making computers smaller, more powerful, and affordable for a wider range of users.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97831" y="1828801"/>
            <a:ext cx="7579805" cy="7011162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3124200" y="419100"/>
            <a:ext cx="6453188" cy="850233"/>
          </a:xfrm>
          <a:prstGeom prst="rect">
            <a:avLst/>
          </a:prstGeom>
        </p:spPr>
        <p:txBody>
          <a:bodyPr vert="horz" wrap="square" lIns="0" tIns="19050" rIns="0" bIns="0" rtlCol="0" anchor="ctr">
            <a:spAutoFit/>
          </a:bodyPr>
          <a:lstStyle/>
          <a:p>
            <a:pPr marL="19050">
              <a:spcBef>
                <a:spcPts val="150"/>
              </a:spcBef>
            </a:pPr>
            <a:r>
              <a:rPr sz="5400" spc="-548" dirty="0">
                <a:latin typeface="Verdana"/>
                <a:cs typeface="Verdana"/>
              </a:rPr>
              <a:t>Fir</a:t>
            </a:r>
            <a:r>
              <a:rPr sz="5400" spc="-689" dirty="0">
                <a:latin typeface="Verdana"/>
                <a:cs typeface="Verdana"/>
              </a:rPr>
              <a:t>s</a:t>
            </a:r>
            <a:r>
              <a:rPr sz="5400" spc="-300" dirty="0">
                <a:latin typeface="Verdana"/>
                <a:cs typeface="Verdana"/>
              </a:rPr>
              <a:t>t</a:t>
            </a:r>
            <a:r>
              <a:rPr sz="5400" spc="-495" dirty="0">
                <a:latin typeface="Verdana"/>
                <a:cs typeface="Verdana"/>
              </a:rPr>
              <a:t> </a:t>
            </a:r>
            <a:r>
              <a:rPr sz="5400" spc="15" dirty="0">
                <a:latin typeface="Verdana"/>
                <a:cs typeface="Verdana"/>
              </a:rPr>
              <a:t>Micropr</a:t>
            </a:r>
            <a:r>
              <a:rPr sz="5400" dirty="0">
                <a:latin typeface="Verdana"/>
                <a:cs typeface="Verdana"/>
              </a:rPr>
              <a:t>o</a:t>
            </a:r>
            <a:r>
              <a:rPr sz="5400" spc="-120" dirty="0">
                <a:latin typeface="Verdana"/>
                <a:cs typeface="Verdana"/>
              </a:rPr>
              <a:t>ces</a:t>
            </a:r>
            <a:r>
              <a:rPr sz="5400" spc="-135" dirty="0">
                <a:latin typeface="Verdana"/>
                <a:cs typeface="Verdana"/>
              </a:rPr>
              <a:t>s</a:t>
            </a:r>
            <a:r>
              <a:rPr sz="5400" spc="-217" dirty="0">
                <a:latin typeface="Verdana"/>
                <a:cs typeface="Verdana"/>
              </a:rPr>
              <a:t>or</a:t>
            </a:r>
            <a:endParaRPr sz="5400" dirty="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857690" y="2045162"/>
            <a:ext cx="4656773" cy="6165790"/>
          </a:xfrm>
          <a:prstGeom prst="rect">
            <a:avLst/>
          </a:prstGeom>
        </p:spPr>
        <p:txBody>
          <a:bodyPr vert="horz" wrap="square" lIns="0" tIns="198120" rIns="0" bIns="0" rtlCol="0">
            <a:spAutoFit/>
          </a:bodyPr>
          <a:lstStyle/>
          <a:p>
            <a:pPr marR="1406841" algn="ctr">
              <a:spcBef>
                <a:spcPts val="1560"/>
              </a:spcBef>
              <a:tabLst>
                <a:tab pos="561975" algn="l"/>
              </a:tabLst>
            </a:pPr>
            <a:r>
              <a:rPr sz="27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</a:t>
            </a:r>
            <a:r>
              <a:rPr sz="2700" spc="-503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203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-24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233" dirty="0">
                <a:solidFill>
                  <a:srgbClr val="404040"/>
                </a:solidFill>
                <a:latin typeface="Verdana"/>
                <a:cs typeface="Verdana"/>
              </a:rPr>
              <a:t>400</a:t>
            </a:r>
            <a:r>
              <a:rPr sz="2700" spc="-225" dirty="0">
                <a:solidFill>
                  <a:srgbClr val="404040"/>
                </a:solidFill>
                <a:latin typeface="Verdana"/>
                <a:cs typeface="Verdana"/>
              </a:rPr>
              <a:t>4</a:t>
            </a:r>
            <a:r>
              <a:rPr sz="27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293" dirty="0">
                <a:solidFill>
                  <a:srgbClr val="404040"/>
                </a:solidFill>
                <a:latin typeface="Verdana"/>
                <a:cs typeface="Verdana"/>
              </a:rPr>
              <a:t>(</a:t>
            </a:r>
            <a:r>
              <a:rPr sz="2700" spc="-233" dirty="0">
                <a:solidFill>
                  <a:srgbClr val="404040"/>
                </a:solidFill>
                <a:latin typeface="Verdana"/>
                <a:cs typeface="Verdana"/>
              </a:rPr>
              <a:t>197</a:t>
            </a:r>
            <a:r>
              <a:rPr sz="2700" spc="-217" dirty="0">
                <a:solidFill>
                  <a:srgbClr val="404040"/>
                </a:solidFill>
                <a:latin typeface="Verdana"/>
                <a:cs typeface="Verdana"/>
              </a:rPr>
              <a:t>1</a:t>
            </a:r>
            <a:r>
              <a:rPr sz="2700" spc="-233" dirty="0">
                <a:solidFill>
                  <a:srgbClr val="404040"/>
                </a:solidFill>
                <a:latin typeface="Verdana"/>
                <a:cs typeface="Verdana"/>
              </a:rPr>
              <a:t>)</a:t>
            </a:r>
            <a:endParaRPr sz="2700" dirty="0">
              <a:latin typeface="Verdana"/>
              <a:cs typeface="Verdana"/>
            </a:endParaRPr>
          </a:p>
          <a:p>
            <a:pPr marL="704850">
              <a:spcBef>
                <a:spcPts val="1260"/>
              </a:spcBef>
            </a:pPr>
            <a:r>
              <a:rPr sz="24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150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400" spc="30" dirty="0">
                <a:solidFill>
                  <a:srgbClr val="404040"/>
                </a:solidFill>
                <a:latin typeface="Verdana"/>
                <a:cs typeface="Verdana"/>
              </a:rPr>
              <a:t>pp</a:t>
            </a:r>
            <a:r>
              <a:rPr sz="2400" spc="38" dirty="0">
                <a:solidFill>
                  <a:srgbClr val="404040"/>
                </a:solidFill>
                <a:latin typeface="Verdana"/>
                <a:cs typeface="Verdana"/>
              </a:rPr>
              <a:t>lica</a:t>
            </a:r>
            <a:r>
              <a:rPr sz="2400" spc="15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400" spc="-150" dirty="0">
                <a:solidFill>
                  <a:srgbClr val="404040"/>
                </a:solidFill>
                <a:latin typeface="Verdana"/>
                <a:cs typeface="Verdana"/>
              </a:rPr>
              <a:t>ion</a:t>
            </a:r>
            <a:r>
              <a:rPr sz="2400" spc="-127" dirty="0">
                <a:solidFill>
                  <a:srgbClr val="404040"/>
                </a:solidFill>
                <a:latin typeface="Verdana"/>
                <a:cs typeface="Verdana"/>
              </a:rPr>
              <a:t>:</a:t>
            </a:r>
            <a:r>
              <a:rPr sz="2400" spc="-28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127" dirty="0">
                <a:solidFill>
                  <a:srgbClr val="404040"/>
                </a:solidFill>
                <a:latin typeface="Verdana"/>
                <a:cs typeface="Verdana"/>
              </a:rPr>
              <a:t>ca</a:t>
            </a:r>
            <a:r>
              <a:rPr sz="2400" spc="75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400" spc="23" dirty="0">
                <a:solidFill>
                  <a:srgbClr val="404040"/>
                </a:solidFill>
                <a:latin typeface="Verdana"/>
                <a:cs typeface="Verdana"/>
              </a:rPr>
              <a:t>cul</a:t>
            </a:r>
            <a:r>
              <a:rPr sz="2400" spc="30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40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400" spc="-171" dirty="0">
                <a:solidFill>
                  <a:srgbClr val="404040"/>
                </a:solidFill>
                <a:latin typeface="Verdana"/>
                <a:cs typeface="Verdana"/>
              </a:rPr>
              <a:t>ors</a:t>
            </a:r>
            <a:endParaRPr sz="2400" dirty="0">
              <a:latin typeface="Verdana"/>
              <a:cs typeface="Verdana"/>
            </a:endParaRPr>
          </a:p>
          <a:p>
            <a:pPr marL="704850">
              <a:spcBef>
                <a:spcPts val="1478"/>
              </a:spcBef>
            </a:pPr>
            <a:r>
              <a:rPr sz="24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-495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400" spc="11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400" spc="68" dirty="0">
                <a:solidFill>
                  <a:srgbClr val="404040"/>
                </a:solidFill>
                <a:latin typeface="Verdana"/>
                <a:cs typeface="Verdana"/>
              </a:rPr>
              <a:t>chn</a:t>
            </a:r>
            <a:r>
              <a:rPr sz="2400" spc="60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400" spc="-158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400" spc="105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400" spc="98" dirty="0">
                <a:solidFill>
                  <a:srgbClr val="404040"/>
                </a:solidFill>
                <a:latin typeface="Verdana"/>
                <a:cs typeface="Verdana"/>
              </a:rPr>
              <a:t>g</a:t>
            </a:r>
            <a:r>
              <a:rPr sz="2400" spc="-135" dirty="0">
                <a:solidFill>
                  <a:srgbClr val="404040"/>
                </a:solidFill>
                <a:latin typeface="Verdana"/>
                <a:cs typeface="Verdana"/>
              </a:rPr>
              <a:t>y</a:t>
            </a:r>
            <a:r>
              <a:rPr sz="2400" spc="-428" dirty="0">
                <a:solidFill>
                  <a:srgbClr val="404040"/>
                </a:solidFill>
                <a:latin typeface="Verdana"/>
                <a:cs typeface="Verdana"/>
              </a:rPr>
              <a:t>:</a:t>
            </a:r>
            <a:r>
              <a:rPr sz="2400" spc="-21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203" dirty="0">
                <a:solidFill>
                  <a:srgbClr val="404040"/>
                </a:solidFill>
                <a:latin typeface="Verdana"/>
                <a:cs typeface="Verdana"/>
              </a:rPr>
              <a:t>10000</a:t>
            </a:r>
            <a:r>
              <a:rPr sz="24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75" dirty="0">
                <a:solidFill>
                  <a:srgbClr val="404040"/>
                </a:solidFill>
                <a:latin typeface="Verdana"/>
                <a:cs typeface="Verdana"/>
              </a:rPr>
              <a:t>nm</a:t>
            </a:r>
            <a:endParaRPr sz="240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2850" dirty="0">
              <a:latin typeface="Verdana"/>
              <a:cs typeface="Verdana"/>
            </a:endParaRPr>
          </a:p>
          <a:p>
            <a:pPr marL="704850">
              <a:spcBef>
                <a:spcPts val="2385"/>
              </a:spcBef>
            </a:pPr>
            <a:r>
              <a:rPr sz="24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-203" dirty="0">
                <a:solidFill>
                  <a:srgbClr val="404040"/>
                </a:solidFill>
                <a:latin typeface="Verdana"/>
                <a:cs typeface="Verdana"/>
              </a:rPr>
              <a:t>2300</a:t>
            </a:r>
            <a:r>
              <a:rPr sz="24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158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400" spc="-150" dirty="0">
                <a:solidFill>
                  <a:srgbClr val="404040"/>
                </a:solidFill>
                <a:latin typeface="Verdana"/>
                <a:cs typeface="Verdana"/>
              </a:rPr>
              <a:t>rans</a:t>
            </a:r>
            <a:r>
              <a:rPr sz="2400" spc="-68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400" spc="-270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400" spc="-217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400" spc="-171" dirty="0">
                <a:solidFill>
                  <a:srgbClr val="404040"/>
                </a:solidFill>
                <a:latin typeface="Verdana"/>
                <a:cs typeface="Verdana"/>
              </a:rPr>
              <a:t>ors</a:t>
            </a:r>
            <a:endParaRPr sz="2400" dirty="0">
              <a:latin typeface="Verdana"/>
              <a:cs typeface="Verdana"/>
            </a:endParaRPr>
          </a:p>
          <a:p>
            <a:pPr marL="704850">
              <a:spcBef>
                <a:spcPts val="1448"/>
              </a:spcBef>
            </a:pPr>
            <a:r>
              <a:rPr sz="24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-203" dirty="0">
                <a:solidFill>
                  <a:srgbClr val="404040"/>
                </a:solidFill>
                <a:latin typeface="Verdana"/>
                <a:cs typeface="Verdana"/>
              </a:rPr>
              <a:t>13</a:t>
            </a:r>
            <a:r>
              <a:rPr sz="24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90" dirty="0">
                <a:solidFill>
                  <a:srgbClr val="404040"/>
                </a:solidFill>
                <a:latin typeface="Verdana"/>
                <a:cs typeface="Verdana"/>
              </a:rPr>
              <a:t>mm</a:t>
            </a:r>
            <a:r>
              <a:rPr sz="2400" spc="-45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1575" spc="-120" dirty="0">
                <a:solidFill>
                  <a:srgbClr val="404040"/>
                </a:solidFill>
                <a:latin typeface="Verdana"/>
                <a:cs typeface="Verdana"/>
              </a:rPr>
              <a:t>2</a:t>
            </a:r>
            <a:endParaRPr sz="1575" dirty="0">
              <a:latin typeface="Verdana"/>
              <a:cs typeface="Verdana"/>
            </a:endParaRPr>
          </a:p>
          <a:p>
            <a:pPr marL="704850">
              <a:spcBef>
                <a:spcPts val="1470"/>
              </a:spcBef>
            </a:pPr>
            <a:r>
              <a:rPr sz="24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-203" dirty="0">
                <a:solidFill>
                  <a:srgbClr val="404040"/>
                </a:solidFill>
                <a:latin typeface="Verdana"/>
                <a:cs typeface="Verdana"/>
              </a:rPr>
              <a:t>108</a:t>
            </a:r>
            <a:r>
              <a:rPr sz="24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203" dirty="0">
                <a:solidFill>
                  <a:srgbClr val="404040"/>
                </a:solidFill>
                <a:latin typeface="Verdana"/>
                <a:cs typeface="Verdana"/>
              </a:rPr>
              <a:t>K</a:t>
            </a:r>
            <a:r>
              <a:rPr sz="2400" spc="-210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400" spc="-248" dirty="0">
                <a:solidFill>
                  <a:srgbClr val="404040"/>
                </a:solidFill>
                <a:latin typeface="Verdana"/>
                <a:cs typeface="Verdana"/>
              </a:rPr>
              <a:t>z</a:t>
            </a:r>
            <a:endParaRPr sz="2400" dirty="0">
              <a:latin typeface="Verdana"/>
              <a:cs typeface="Verdana"/>
            </a:endParaRPr>
          </a:p>
          <a:p>
            <a:pPr marL="704850">
              <a:spcBef>
                <a:spcPts val="1463"/>
              </a:spcBef>
            </a:pPr>
            <a:r>
              <a:rPr sz="24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-203" dirty="0">
                <a:solidFill>
                  <a:srgbClr val="404040"/>
                </a:solidFill>
                <a:latin typeface="Verdana"/>
                <a:cs typeface="Verdana"/>
              </a:rPr>
              <a:t>12</a:t>
            </a:r>
            <a:r>
              <a:rPr sz="24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8" dirty="0">
                <a:solidFill>
                  <a:srgbClr val="404040"/>
                </a:solidFill>
                <a:latin typeface="Verdana"/>
                <a:cs typeface="Verdana"/>
              </a:rPr>
              <a:t>V</a:t>
            </a:r>
            <a:r>
              <a:rPr sz="2400" spc="-53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400" spc="-8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400" spc="-158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400" spc="-323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endParaRPr sz="240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2850" dirty="0">
              <a:latin typeface="Verdana"/>
              <a:cs typeface="Verdana"/>
            </a:endParaRPr>
          </a:p>
          <a:p>
            <a:pPr marL="704850">
              <a:spcBef>
                <a:spcPts val="2408"/>
              </a:spcBef>
            </a:pPr>
            <a:r>
              <a:rPr sz="24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-203" dirty="0">
                <a:solidFill>
                  <a:srgbClr val="404040"/>
                </a:solidFill>
                <a:latin typeface="Verdana"/>
                <a:cs typeface="Verdana"/>
              </a:rPr>
              <a:t>4</a:t>
            </a:r>
            <a:r>
              <a:rPr sz="2400" spc="-306" dirty="0">
                <a:solidFill>
                  <a:srgbClr val="404040"/>
                </a:solidFill>
                <a:latin typeface="Verdana"/>
                <a:cs typeface="Verdana"/>
              </a:rPr>
              <a:t>-</a:t>
            </a:r>
            <a:r>
              <a:rPr sz="2400" spc="-38" dirty="0">
                <a:solidFill>
                  <a:srgbClr val="404040"/>
                </a:solidFill>
                <a:latin typeface="Verdana"/>
                <a:cs typeface="Verdana"/>
              </a:rPr>
              <a:t>b</a:t>
            </a:r>
            <a:r>
              <a:rPr sz="2400" spc="-8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400" spc="-135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400" spc="-2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68" dirty="0">
                <a:solidFill>
                  <a:srgbClr val="404040"/>
                </a:solidFill>
                <a:latin typeface="Verdana"/>
                <a:cs typeface="Verdana"/>
              </a:rPr>
              <a:t>da</a:t>
            </a:r>
            <a:r>
              <a:rPr sz="2400" spc="23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400" spc="188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endParaRPr sz="2400" dirty="0">
              <a:latin typeface="Verdana"/>
              <a:cs typeface="Verdana"/>
            </a:endParaRPr>
          </a:p>
          <a:p>
            <a:pPr marL="704850">
              <a:spcBef>
                <a:spcPts val="1416"/>
              </a:spcBef>
            </a:pPr>
            <a:r>
              <a:rPr sz="24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-150" dirty="0">
                <a:solidFill>
                  <a:srgbClr val="404040"/>
                </a:solidFill>
                <a:latin typeface="Verdana"/>
                <a:cs typeface="Verdana"/>
              </a:rPr>
              <a:t>Sin</a:t>
            </a:r>
            <a:r>
              <a:rPr sz="2400" spc="-180" dirty="0">
                <a:solidFill>
                  <a:srgbClr val="404040"/>
                </a:solidFill>
                <a:latin typeface="Verdana"/>
                <a:cs typeface="Verdana"/>
              </a:rPr>
              <a:t>g</a:t>
            </a:r>
            <a:r>
              <a:rPr sz="2400" spc="-158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400" spc="11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400" spc="-306" dirty="0">
                <a:solidFill>
                  <a:srgbClr val="404040"/>
                </a:solidFill>
                <a:latin typeface="Verdana"/>
                <a:cs typeface="Verdana"/>
              </a:rPr>
              <a:t>-</a:t>
            </a:r>
            <a:r>
              <a:rPr sz="2400" spc="75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400" spc="90" dirty="0">
                <a:solidFill>
                  <a:srgbClr val="404040"/>
                </a:solidFill>
                <a:latin typeface="Verdana"/>
                <a:cs typeface="Verdana"/>
              </a:rPr>
              <a:t>y</a:t>
            </a:r>
            <a:r>
              <a:rPr sz="2400" spc="75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400" spc="53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400" spc="120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400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68" dirty="0">
                <a:solidFill>
                  <a:srgbClr val="404040"/>
                </a:solidFill>
                <a:latin typeface="Verdana"/>
                <a:cs typeface="Verdana"/>
              </a:rPr>
              <a:t>da</a:t>
            </a:r>
            <a:r>
              <a:rPr sz="2400" spc="23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400" spc="150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400" spc="165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2400" spc="2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40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400" spc="-60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endParaRPr sz="24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3657600" y="419100"/>
            <a:ext cx="6189344" cy="850233"/>
          </a:xfrm>
          <a:prstGeom prst="rect">
            <a:avLst/>
          </a:prstGeom>
        </p:spPr>
        <p:txBody>
          <a:bodyPr vert="horz" wrap="square" lIns="0" tIns="19050" rIns="0" bIns="0" rtlCol="0" anchor="ctr">
            <a:spAutoFit/>
          </a:bodyPr>
          <a:lstStyle/>
          <a:p>
            <a:pPr marL="19050">
              <a:spcBef>
                <a:spcPts val="150"/>
              </a:spcBef>
            </a:pPr>
            <a:r>
              <a:rPr sz="5400" spc="-338" dirty="0"/>
              <a:t>The</a:t>
            </a:r>
            <a:r>
              <a:rPr sz="5400" spc="-233" dirty="0"/>
              <a:t> </a:t>
            </a:r>
            <a:r>
              <a:rPr sz="5400" spc="-420" dirty="0"/>
              <a:t>4</a:t>
            </a:r>
            <a:r>
              <a:rPr sz="5400" spc="-683" dirty="0"/>
              <a:t> </a:t>
            </a:r>
            <a:r>
              <a:rPr sz="3600" spc="-285" dirty="0"/>
              <a:t>th</a:t>
            </a:r>
            <a:r>
              <a:rPr sz="3600" spc="293" dirty="0"/>
              <a:t> </a:t>
            </a:r>
            <a:r>
              <a:rPr sz="5400" spc="-60" dirty="0"/>
              <a:t>Generation</a:t>
            </a:r>
            <a:endParaRPr sz="5400" dirty="0"/>
          </a:p>
        </p:txBody>
      </p:sp>
      <p:sp>
        <p:nvSpPr>
          <p:cNvPr id="12" name="object 12"/>
          <p:cNvSpPr txBox="1"/>
          <p:nvPr/>
        </p:nvSpPr>
        <p:spPr>
          <a:xfrm>
            <a:off x="2743200" y="1575312"/>
            <a:ext cx="12448223" cy="7136375"/>
          </a:xfrm>
          <a:prstGeom prst="rect">
            <a:avLst/>
          </a:prstGeom>
        </p:spPr>
        <p:txBody>
          <a:bodyPr vert="horz" wrap="square" lIns="0" tIns="48576" rIns="0" bIns="0" rtlCol="0">
            <a:spAutoFit/>
          </a:bodyPr>
          <a:lstStyle/>
          <a:p>
            <a:pPr marL="438150" marR="7620" indent="-420053">
              <a:lnSpc>
                <a:spcPts val="4950"/>
              </a:lnSpc>
              <a:spcBef>
                <a:spcPts val="381"/>
              </a:spcBef>
            </a:pPr>
            <a:r>
              <a:rPr sz="4200" spc="-14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4200" spc="-360" dirty="0">
                <a:solidFill>
                  <a:srgbClr val="404040"/>
                </a:solidFill>
                <a:latin typeface="Verdana"/>
                <a:cs typeface="Verdana"/>
              </a:rPr>
              <a:t>By </a:t>
            </a:r>
            <a:r>
              <a:rPr sz="4200" spc="-83" dirty="0">
                <a:solidFill>
                  <a:srgbClr val="404040"/>
                </a:solidFill>
                <a:latin typeface="Verdana"/>
                <a:cs typeface="Verdana"/>
              </a:rPr>
              <a:t>putting </a:t>
            </a:r>
            <a:r>
              <a:rPr sz="4200" spc="-233" dirty="0">
                <a:solidFill>
                  <a:srgbClr val="404040"/>
                </a:solidFill>
                <a:latin typeface="Verdana"/>
                <a:cs typeface="Verdana"/>
              </a:rPr>
              <a:t>millions </a:t>
            </a:r>
            <a:r>
              <a:rPr sz="4200" spc="15" dirty="0">
                <a:solidFill>
                  <a:srgbClr val="404040"/>
                </a:solidFill>
                <a:latin typeface="Verdana"/>
                <a:cs typeface="Verdana"/>
              </a:rPr>
              <a:t>of </a:t>
            </a:r>
            <a:r>
              <a:rPr sz="4200" spc="-285" dirty="0">
                <a:solidFill>
                  <a:srgbClr val="404040"/>
                </a:solidFill>
                <a:latin typeface="Verdana"/>
                <a:cs typeface="Verdana"/>
              </a:rPr>
              <a:t>transistors </a:t>
            </a:r>
            <a:r>
              <a:rPr sz="4200" spc="15" dirty="0">
                <a:solidFill>
                  <a:srgbClr val="404040"/>
                </a:solidFill>
                <a:latin typeface="Verdana"/>
                <a:cs typeface="Verdana"/>
              </a:rPr>
              <a:t>onto </a:t>
            </a:r>
            <a:r>
              <a:rPr sz="4200" spc="105" dirty="0">
                <a:solidFill>
                  <a:srgbClr val="404040"/>
                </a:solidFill>
                <a:latin typeface="Verdana"/>
                <a:cs typeface="Verdana"/>
              </a:rPr>
              <a:t>one </a:t>
            </a:r>
            <a:r>
              <a:rPr sz="4200" spc="-150" dirty="0">
                <a:solidFill>
                  <a:srgbClr val="404040"/>
                </a:solidFill>
                <a:latin typeface="Verdana"/>
                <a:cs typeface="Verdana"/>
              </a:rPr>
              <a:t>single </a:t>
            </a:r>
            <a:r>
              <a:rPr sz="4200" spc="-1454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45" dirty="0">
                <a:solidFill>
                  <a:srgbClr val="404040"/>
                </a:solidFill>
                <a:latin typeface="Verdana"/>
                <a:cs typeface="Verdana"/>
              </a:rPr>
              <a:t>ch</a:t>
            </a:r>
            <a:r>
              <a:rPr sz="4200" spc="38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240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4200" spc="-45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-750" dirty="0">
                <a:solidFill>
                  <a:srgbClr val="404040"/>
                </a:solidFill>
                <a:latin typeface="Verdana"/>
                <a:cs typeface="Verdana"/>
              </a:rPr>
              <a:t>:</a:t>
            </a:r>
            <a:endParaRPr sz="4200" dirty="0">
              <a:latin typeface="Verdana"/>
              <a:cs typeface="Verdana"/>
            </a:endParaRPr>
          </a:p>
          <a:p>
            <a:pPr marL="341948">
              <a:spcBef>
                <a:spcPts val="1290"/>
              </a:spcBef>
            </a:pPr>
            <a:r>
              <a:rPr sz="3600" spc="-398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60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600" spc="-60" dirty="0">
                <a:solidFill>
                  <a:srgbClr val="FF0000"/>
                </a:solidFill>
                <a:latin typeface="Verdana"/>
                <a:cs typeface="Verdana"/>
              </a:rPr>
              <a:t>more</a:t>
            </a:r>
            <a:r>
              <a:rPr sz="3600" spc="-36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83" dirty="0">
                <a:solidFill>
                  <a:srgbClr val="FF0000"/>
                </a:solidFill>
                <a:latin typeface="Verdana"/>
                <a:cs typeface="Verdana"/>
              </a:rPr>
              <a:t>calculat</a:t>
            </a:r>
            <a:r>
              <a:rPr sz="3600" spc="-263" dirty="0">
                <a:solidFill>
                  <a:srgbClr val="FF0000"/>
                </a:solidFill>
                <a:latin typeface="Verdana"/>
                <a:cs typeface="Verdana"/>
              </a:rPr>
              <a:t>i</a:t>
            </a:r>
            <a:r>
              <a:rPr sz="3600" spc="38" dirty="0">
                <a:solidFill>
                  <a:srgbClr val="FF0000"/>
                </a:solidFill>
                <a:latin typeface="Verdana"/>
                <a:cs typeface="Verdana"/>
              </a:rPr>
              <a:t>on</a:t>
            </a:r>
            <a:r>
              <a:rPr sz="3600" spc="-42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-645" dirty="0">
                <a:solidFill>
                  <a:srgbClr val="404040"/>
                </a:solidFill>
                <a:latin typeface="Verdana"/>
                <a:cs typeface="Verdana"/>
              </a:rPr>
              <a:t>;</a:t>
            </a:r>
            <a:r>
              <a:rPr sz="3600" spc="-37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135" dirty="0">
                <a:solidFill>
                  <a:srgbClr val="404040"/>
                </a:solidFill>
                <a:latin typeface="Verdana"/>
                <a:cs typeface="Verdana"/>
              </a:rPr>
              <a:t>and</a:t>
            </a:r>
            <a:endParaRPr sz="3600" dirty="0">
              <a:latin typeface="Verdana"/>
              <a:cs typeface="Verdana"/>
            </a:endParaRPr>
          </a:p>
          <a:p>
            <a:pPr marL="341948">
              <a:spcBef>
                <a:spcPts val="1529"/>
              </a:spcBef>
            </a:pPr>
            <a:r>
              <a:rPr sz="3600" spc="-12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60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600" spc="-135" dirty="0">
                <a:solidFill>
                  <a:srgbClr val="FF0000"/>
                </a:solidFill>
                <a:latin typeface="Verdana"/>
                <a:cs typeface="Verdana"/>
              </a:rPr>
              <a:t>faster</a:t>
            </a:r>
            <a:r>
              <a:rPr sz="3600" spc="-36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-30" dirty="0">
                <a:solidFill>
                  <a:srgbClr val="FF0000"/>
                </a:solidFill>
                <a:latin typeface="Verdana"/>
                <a:cs typeface="Verdana"/>
              </a:rPr>
              <a:t>speeds</a:t>
            </a:r>
            <a:r>
              <a:rPr sz="3600" spc="-33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98" dirty="0">
                <a:solidFill>
                  <a:srgbClr val="404040"/>
                </a:solidFill>
                <a:latin typeface="Verdana"/>
                <a:cs typeface="Verdana"/>
              </a:rPr>
              <a:t>could</a:t>
            </a:r>
            <a:r>
              <a:rPr sz="3600" spc="-35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195" dirty="0">
                <a:solidFill>
                  <a:srgbClr val="404040"/>
                </a:solidFill>
                <a:latin typeface="Verdana"/>
                <a:cs typeface="Verdana"/>
              </a:rPr>
              <a:t>be</a:t>
            </a:r>
            <a:r>
              <a:rPr sz="3600" spc="-36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113" dirty="0">
                <a:solidFill>
                  <a:srgbClr val="404040"/>
                </a:solidFill>
                <a:latin typeface="Verdana"/>
                <a:cs typeface="Verdana"/>
              </a:rPr>
              <a:t>reached</a:t>
            </a:r>
            <a:r>
              <a:rPr sz="3600" spc="-36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8" dirty="0">
                <a:solidFill>
                  <a:srgbClr val="404040"/>
                </a:solidFill>
                <a:latin typeface="Verdana"/>
                <a:cs typeface="Verdana"/>
              </a:rPr>
              <a:t>by</a:t>
            </a:r>
            <a:r>
              <a:rPr sz="3600" spc="-344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68" dirty="0">
                <a:solidFill>
                  <a:srgbClr val="404040"/>
                </a:solidFill>
                <a:latin typeface="Verdana"/>
                <a:cs typeface="Verdana"/>
              </a:rPr>
              <a:t>computers.</a:t>
            </a:r>
            <a:endParaRPr sz="3600" dirty="0">
              <a:latin typeface="Verdana"/>
              <a:cs typeface="Verdana"/>
            </a:endParaRPr>
          </a:p>
          <a:p>
            <a:pPr marL="438150" marR="684848" indent="-420053">
              <a:lnSpc>
                <a:spcPts val="4950"/>
              </a:lnSpc>
              <a:spcBef>
                <a:spcPts val="1898"/>
              </a:spcBef>
            </a:pPr>
            <a:r>
              <a:rPr sz="4200" spc="-465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420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4200" spc="15" dirty="0">
                <a:solidFill>
                  <a:srgbClr val="404040"/>
                </a:solidFill>
                <a:latin typeface="Verdana"/>
                <a:cs typeface="Verdana"/>
              </a:rPr>
              <a:t>Becaus</a:t>
            </a:r>
            <a:r>
              <a:rPr sz="4200" spc="2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4200" spc="-4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-68" dirty="0">
                <a:solidFill>
                  <a:srgbClr val="404040"/>
                </a:solidFill>
                <a:latin typeface="Verdana"/>
                <a:cs typeface="Verdana"/>
              </a:rPr>
              <a:t>electr</a:t>
            </a:r>
            <a:r>
              <a:rPr sz="4200" spc="-30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135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4200" spc="90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-240" dirty="0">
                <a:solidFill>
                  <a:srgbClr val="404040"/>
                </a:solidFill>
                <a:latin typeface="Verdana"/>
                <a:cs typeface="Verdana"/>
              </a:rPr>
              <a:t>ty</a:t>
            </a:r>
            <a:r>
              <a:rPr sz="4200" spc="-46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-75" dirty="0">
                <a:solidFill>
                  <a:srgbClr val="404040"/>
                </a:solidFill>
                <a:latin typeface="Verdana"/>
                <a:cs typeface="Verdana"/>
              </a:rPr>
              <a:t>trav</a:t>
            </a:r>
            <a:r>
              <a:rPr sz="4200" spc="-98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4200" spc="-315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4200" spc="-578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4200" spc="-40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83" dirty="0">
                <a:solidFill>
                  <a:srgbClr val="404040"/>
                </a:solidFill>
                <a:latin typeface="Verdana"/>
                <a:cs typeface="Verdana"/>
              </a:rPr>
              <a:t>abou</a:t>
            </a:r>
            <a:r>
              <a:rPr sz="4200" spc="6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4200" spc="-42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338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4200" spc="-44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dirty="0">
                <a:solidFill>
                  <a:srgbClr val="404040"/>
                </a:solidFill>
                <a:latin typeface="Verdana"/>
                <a:cs typeface="Verdana"/>
              </a:rPr>
              <a:t>foot</a:t>
            </a:r>
            <a:r>
              <a:rPr sz="4200" spc="-4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-105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-293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4200" spc="-45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248" dirty="0">
                <a:solidFill>
                  <a:srgbClr val="404040"/>
                </a:solidFill>
                <a:latin typeface="Verdana"/>
                <a:cs typeface="Verdana"/>
              </a:rPr>
              <a:t>a  </a:t>
            </a:r>
            <a:r>
              <a:rPr sz="4200" spc="-60" dirty="0">
                <a:solidFill>
                  <a:srgbClr val="404040"/>
                </a:solidFill>
                <a:latin typeface="Verdana"/>
                <a:cs typeface="Verdana"/>
              </a:rPr>
              <a:t>b</a:t>
            </a:r>
            <a:r>
              <a:rPr sz="4200" spc="-8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-323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4200" spc="-306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4200" spc="-300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200" spc="-60" dirty="0">
                <a:solidFill>
                  <a:srgbClr val="404040"/>
                </a:solidFill>
                <a:latin typeface="Verdana"/>
                <a:cs typeface="Verdana"/>
              </a:rPr>
              <a:t>onth</a:t>
            </a:r>
            <a:r>
              <a:rPr sz="4200" spc="-4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30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4200" spc="8" dirty="0">
                <a:solidFill>
                  <a:srgbClr val="404040"/>
                </a:solidFill>
                <a:latin typeface="Verdana"/>
                <a:cs typeface="Verdana"/>
              </a:rPr>
              <a:t>f</a:t>
            </a:r>
            <a:r>
              <a:rPr sz="4200" spc="-49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338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4200" spc="-42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200" spc="-165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4200" spc="-20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4200" spc="217" dirty="0">
                <a:solidFill>
                  <a:srgbClr val="404040"/>
                </a:solidFill>
                <a:latin typeface="Verdana"/>
                <a:cs typeface="Verdana"/>
              </a:rPr>
              <a:t>cond</a:t>
            </a:r>
            <a:endParaRPr sz="4200" dirty="0">
              <a:latin typeface="Verdana"/>
              <a:cs typeface="Verdana"/>
            </a:endParaRPr>
          </a:p>
          <a:p>
            <a:pPr marL="741998" marR="784860" indent="-400050">
              <a:lnSpc>
                <a:spcPct val="100699"/>
              </a:lnSpc>
              <a:spcBef>
                <a:spcPts val="1260"/>
              </a:spcBef>
            </a:pPr>
            <a:r>
              <a:rPr sz="3600" spc="-398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60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600" spc="-30" dirty="0">
                <a:solidFill>
                  <a:srgbClr val="FF0000"/>
                </a:solidFill>
                <a:latin typeface="Verdana"/>
                <a:cs typeface="Verdana"/>
              </a:rPr>
              <a:t>the</a:t>
            </a:r>
            <a:r>
              <a:rPr sz="3600" spc="-36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-225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3600" spc="-390" dirty="0">
                <a:solidFill>
                  <a:srgbClr val="FF0000"/>
                </a:solidFill>
                <a:latin typeface="Verdana"/>
                <a:cs typeface="Verdana"/>
              </a:rPr>
              <a:t>m</a:t>
            </a:r>
            <a:r>
              <a:rPr sz="3600" spc="-113" dirty="0">
                <a:solidFill>
                  <a:srgbClr val="FF0000"/>
                </a:solidFill>
                <a:latin typeface="Verdana"/>
                <a:cs typeface="Verdana"/>
              </a:rPr>
              <a:t>alle</a:t>
            </a:r>
            <a:r>
              <a:rPr sz="3600" spc="-98" dirty="0">
                <a:solidFill>
                  <a:srgbClr val="FF0000"/>
                </a:solidFill>
                <a:latin typeface="Verdana"/>
                <a:cs typeface="Verdana"/>
              </a:rPr>
              <a:t>r</a:t>
            </a:r>
            <a:r>
              <a:rPr sz="3600" spc="-37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-30" dirty="0">
                <a:solidFill>
                  <a:srgbClr val="FF0000"/>
                </a:solidFill>
                <a:latin typeface="Verdana"/>
                <a:cs typeface="Verdana"/>
              </a:rPr>
              <a:t>the</a:t>
            </a:r>
            <a:r>
              <a:rPr sz="3600" spc="-36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-45" dirty="0">
                <a:solidFill>
                  <a:srgbClr val="FF0000"/>
                </a:solidFill>
                <a:latin typeface="Verdana"/>
                <a:cs typeface="Verdana"/>
              </a:rPr>
              <a:t>d</a:t>
            </a:r>
            <a:r>
              <a:rPr sz="3600" spc="15" dirty="0">
                <a:solidFill>
                  <a:srgbClr val="FF0000"/>
                </a:solidFill>
                <a:latin typeface="Verdana"/>
                <a:cs typeface="Verdana"/>
              </a:rPr>
              <a:t>i</a:t>
            </a:r>
            <a:r>
              <a:rPr sz="3600" spc="-398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3600" spc="-293" dirty="0">
                <a:solidFill>
                  <a:srgbClr val="FF0000"/>
                </a:solidFill>
                <a:latin typeface="Verdana"/>
                <a:cs typeface="Verdana"/>
              </a:rPr>
              <a:t>t</a:t>
            </a:r>
            <a:r>
              <a:rPr sz="3600" spc="203" dirty="0">
                <a:solidFill>
                  <a:srgbClr val="FF0000"/>
                </a:solidFill>
                <a:latin typeface="Verdana"/>
                <a:cs typeface="Verdana"/>
              </a:rPr>
              <a:t>anc</a:t>
            </a:r>
            <a:r>
              <a:rPr sz="3600" spc="217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3600" spc="-413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-30" dirty="0">
                <a:solidFill>
                  <a:srgbClr val="FF0000"/>
                </a:solidFill>
                <a:latin typeface="Verdana"/>
                <a:cs typeface="Verdana"/>
              </a:rPr>
              <a:t>the</a:t>
            </a:r>
            <a:r>
              <a:rPr sz="3600" spc="-36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53" dirty="0">
                <a:solidFill>
                  <a:srgbClr val="FF0000"/>
                </a:solidFill>
                <a:latin typeface="Verdana"/>
                <a:cs typeface="Verdana"/>
              </a:rPr>
              <a:t>gre</a:t>
            </a:r>
            <a:r>
              <a:rPr sz="3600" spc="60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3600" spc="-158" dirty="0">
                <a:solidFill>
                  <a:srgbClr val="FF0000"/>
                </a:solidFill>
                <a:latin typeface="Verdana"/>
                <a:cs typeface="Verdana"/>
              </a:rPr>
              <a:t>ter</a:t>
            </a:r>
            <a:r>
              <a:rPr sz="3600" spc="-36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-30" dirty="0">
                <a:solidFill>
                  <a:srgbClr val="FF0000"/>
                </a:solidFill>
                <a:latin typeface="Verdana"/>
                <a:cs typeface="Verdana"/>
              </a:rPr>
              <a:t>the</a:t>
            </a:r>
            <a:r>
              <a:rPr sz="3600" spc="-36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60" dirty="0">
                <a:solidFill>
                  <a:srgbClr val="FF0000"/>
                </a:solidFill>
                <a:latin typeface="Verdana"/>
                <a:cs typeface="Verdana"/>
              </a:rPr>
              <a:t>spee</a:t>
            </a:r>
            <a:r>
              <a:rPr sz="3600" spc="68" dirty="0">
                <a:solidFill>
                  <a:srgbClr val="FF0000"/>
                </a:solidFill>
                <a:latin typeface="Verdana"/>
                <a:cs typeface="Verdana"/>
              </a:rPr>
              <a:t>d</a:t>
            </a:r>
            <a:r>
              <a:rPr sz="3600" spc="-353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3600" spc="15" dirty="0">
                <a:solidFill>
                  <a:srgbClr val="FF0000"/>
                </a:solidFill>
                <a:latin typeface="Verdana"/>
                <a:cs typeface="Verdana"/>
              </a:rPr>
              <a:t>of  </a:t>
            </a:r>
            <a:r>
              <a:rPr sz="3600" spc="-68" dirty="0">
                <a:solidFill>
                  <a:srgbClr val="FF0000"/>
                </a:solidFill>
                <a:latin typeface="Verdana"/>
                <a:cs typeface="Verdana"/>
              </a:rPr>
              <a:t>computers.</a:t>
            </a:r>
            <a:endParaRPr sz="3600" dirty="0">
              <a:latin typeface="Verdana"/>
              <a:cs typeface="Verdana"/>
            </a:endParaRPr>
          </a:p>
          <a:p>
            <a:pPr marL="438150" marR="167640" indent="-420053">
              <a:lnSpc>
                <a:spcPts val="4980"/>
              </a:lnSpc>
              <a:spcBef>
                <a:spcPts val="1868"/>
              </a:spcBef>
            </a:pPr>
            <a:r>
              <a:rPr sz="4200" spc="-14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4200" spc="23" dirty="0">
                <a:solidFill>
                  <a:srgbClr val="FF0000"/>
                </a:solidFill>
                <a:latin typeface="Verdana"/>
                <a:cs typeface="Verdana"/>
              </a:rPr>
              <a:t>Led </a:t>
            </a:r>
            <a:r>
              <a:rPr sz="4200" spc="-23" dirty="0">
                <a:solidFill>
                  <a:srgbClr val="FF0000"/>
                </a:solidFill>
                <a:latin typeface="Verdana"/>
                <a:cs typeface="Verdana"/>
              </a:rPr>
              <a:t>to </a:t>
            </a:r>
            <a:r>
              <a:rPr sz="4200" spc="-38" dirty="0">
                <a:latin typeface="Verdana"/>
                <a:cs typeface="Verdana"/>
              </a:rPr>
              <a:t>the </a:t>
            </a:r>
            <a:r>
              <a:rPr sz="4200" spc="-105" dirty="0">
                <a:latin typeface="Verdana"/>
                <a:cs typeface="Verdana"/>
              </a:rPr>
              <a:t>invention </a:t>
            </a:r>
            <a:r>
              <a:rPr sz="4200" spc="15" dirty="0">
                <a:latin typeface="Verdana"/>
                <a:cs typeface="Verdana"/>
              </a:rPr>
              <a:t>of </a:t>
            </a:r>
            <a:r>
              <a:rPr sz="4200" spc="-75" dirty="0">
                <a:solidFill>
                  <a:srgbClr val="FF0000"/>
                </a:solidFill>
                <a:latin typeface="Verdana"/>
                <a:cs typeface="Verdana"/>
              </a:rPr>
              <a:t>personal </a:t>
            </a:r>
            <a:r>
              <a:rPr sz="4200" spc="-53" dirty="0">
                <a:solidFill>
                  <a:srgbClr val="FF0000"/>
                </a:solidFill>
                <a:latin typeface="Verdana"/>
                <a:cs typeface="Verdana"/>
              </a:rPr>
              <a:t>computers </a:t>
            </a:r>
            <a:r>
              <a:rPr sz="4200" spc="-165" dirty="0">
                <a:solidFill>
                  <a:srgbClr val="FF0000"/>
                </a:solidFill>
                <a:latin typeface="Verdana"/>
                <a:cs typeface="Verdana"/>
              </a:rPr>
              <a:t>or </a:t>
            </a:r>
            <a:r>
              <a:rPr sz="4200" spc="-1454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200" spc="-53" dirty="0">
                <a:solidFill>
                  <a:srgbClr val="FF0000"/>
                </a:solidFill>
                <a:latin typeface="Verdana"/>
                <a:cs typeface="Verdana"/>
              </a:rPr>
              <a:t>microcomputers</a:t>
            </a:r>
            <a:endParaRPr sz="42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7">
            <a:extLst>
              <a:ext uri="{FF2B5EF4-FFF2-40B4-BE49-F238E27FC236}">
                <a16:creationId xmlns:a16="http://schemas.microsoft.com/office/drawing/2014/main" id="{C95A9CA3-469B-DDCB-D645-E25710CC40A3}"/>
              </a:ext>
            </a:extLst>
          </p:cNvPr>
          <p:cNvSpPr txBox="1">
            <a:spLocks/>
          </p:cNvSpPr>
          <p:nvPr/>
        </p:nvSpPr>
        <p:spPr>
          <a:xfrm>
            <a:off x="1648206" y="419100"/>
            <a:ext cx="14991588" cy="1374415"/>
          </a:xfrm>
          <a:prstGeom prst="rect">
            <a:avLst/>
          </a:prstGeom>
        </p:spPr>
        <p:txBody>
          <a:bodyPr vert="horz" wrap="square" lIns="0" tIns="20003" rIns="0" bIns="0" rtlCol="0" anchor="ctr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050" marR="7620">
              <a:spcBef>
                <a:spcPts val="158"/>
              </a:spcBef>
            </a:pPr>
            <a:r>
              <a:rPr lang="en-US" spc="-293" dirty="0">
                <a:highlight>
                  <a:srgbClr val="C0C0C0"/>
                </a:highlight>
              </a:rPr>
              <a:t>The</a:t>
            </a:r>
            <a:r>
              <a:rPr lang="en-US" spc="-217" dirty="0">
                <a:highlight>
                  <a:srgbClr val="C0C0C0"/>
                </a:highlight>
              </a:rPr>
              <a:t> </a:t>
            </a:r>
            <a:r>
              <a:rPr lang="en-US" spc="-368" dirty="0">
                <a:highlight>
                  <a:srgbClr val="C0C0C0"/>
                </a:highlight>
              </a:rPr>
              <a:t>5</a:t>
            </a:r>
            <a:r>
              <a:rPr lang="en-US" spc="-593" dirty="0">
                <a:highlight>
                  <a:srgbClr val="C0C0C0"/>
                </a:highlight>
              </a:rPr>
              <a:t> </a:t>
            </a:r>
            <a:r>
              <a:rPr lang="en-US" sz="3150" spc="-195" dirty="0" err="1">
                <a:highlight>
                  <a:srgbClr val="C0C0C0"/>
                </a:highlight>
              </a:rPr>
              <a:t>t</a:t>
            </a:r>
            <a:r>
              <a:rPr lang="en-US" sz="3150" spc="-270" dirty="0" err="1">
                <a:highlight>
                  <a:srgbClr val="C0C0C0"/>
                </a:highlight>
              </a:rPr>
              <a:t>h</a:t>
            </a:r>
            <a:r>
              <a:rPr lang="en-US" sz="3150" spc="263" dirty="0">
                <a:highlight>
                  <a:srgbClr val="C0C0C0"/>
                </a:highlight>
              </a:rPr>
              <a:t> </a:t>
            </a:r>
            <a:r>
              <a:rPr lang="en-US" spc="38" dirty="0">
                <a:highlight>
                  <a:srgbClr val="C0C0C0"/>
                </a:highlight>
              </a:rPr>
              <a:t>Gene</a:t>
            </a:r>
            <a:r>
              <a:rPr lang="en-US" spc="-8" dirty="0">
                <a:highlight>
                  <a:srgbClr val="C0C0C0"/>
                </a:highlight>
              </a:rPr>
              <a:t>r</a:t>
            </a:r>
            <a:r>
              <a:rPr lang="en-US" spc="-127" dirty="0">
                <a:highlight>
                  <a:srgbClr val="C0C0C0"/>
                </a:highlight>
              </a:rPr>
              <a:t>atio</a:t>
            </a:r>
            <a:r>
              <a:rPr lang="en-US" spc="-180" dirty="0">
                <a:highlight>
                  <a:srgbClr val="C0C0C0"/>
                </a:highlight>
              </a:rPr>
              <a:t>n</a:t>
            </a:r>
            <a:r>
              <a:rPr lang="en-US" spc="-405" dirty="0">
                <a:highlight>
                  <a:srgbClr val="C0C0C0"/>
                </a:highlight>
              </a:rPr>
              <a:t>:</a:t>
            </a:r>
            <a:r>
              <a:rPr lang="en-US" spc="-195" dirty="0">
                <a:highlight>
                  <a:srgbClr val="C0C0C0"/>
                </a:highlight>
              </a:rPr>
              <a:t> </a:t>
            </a:r>
            <a:r>
              <a:rPr lang="en-US" dirty="0">
                <a:highlight>
                  <a:srgbClr val="C0C0C0"/>
                </a:highlight>
              </a:rPr>
              <a:t>(</a:t>
            </a:r>
            <a:r>
              <a:rPr lang="en-MY" dirty="0">
                <a:highlight>
                  <a:srgbClr val="C0C0C0"/>
                </a:highlight>
              </a:rPr>
              <a:t>Present and Beyond</a:t>
            </a:r>
            <a:r>
              <a:rPr lang="en-US" dirty="0">
                <a:highlight>
                  <a:srgbClr val="C0C0C0"/>
                </a:highlight>
              </a:rPr>
              <a:t>)</a:t>
            </a:r>
            <a:r>
              <a:rPr lang="en-US" spc="-180" dirty="0">
                <a:highlight>
                  <a:srgbClr val="C0C0C0"/>
                </a:highlight>
              </a:rPr>
              <a:t> </a:t>
            </a:r>
            <a:r>
              <a:rPr lang="en-US" spc="-458" dirty="0">
                <a:highlight>
                  <a:srgbClr val="C0C0C0"/>
                </a:highlight>
              </a:rPr>
              <a:t>(</a:t>
            </a:r>
            <a:r>
              <a:rPr lang="en-MY" dirty="0">
                <a:highlight>
                  <a:srgbClr val="C0C0C0"/>
                </a:highlight>
              </a:rPr>
              <a:t>Artificial Intelligence (AI) </a:t>
            </a:r>
            <a:endParaRPr lang="en-US" sz="3150" dirty="0">
              <a:highlight>
                <a:srgbClr val="C0C0C0"/>
              </a:highlight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7C86D84-1A9E-7B8D-18C4-60471F62288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90600" y="2552700"/>
            <a:ext cx="9296400" cy="485509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6176" rIns="0" bIns="190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effectLst/>
                <a:latin typeface="Google Sans"/>
              </a:rPr>
              <a:t>Technology: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effectLst/>
                <a:latin typeface="Google Sans"/>
              </a:rPr>
              <a:t> Focuses on artificial intelligence, parallel processing, and natural language processing.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effectLst/>
                <a:latin typeface="Google Sans"/>
              </a:rPr>
              <a:t>Characteristics: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effectLst/>
                <a:latin typeface="Google Sans"/>
              </a:rPr>
              <a:t> Developing "smart" machines with the ability to learn, reason, and understand.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443C5D-49A3-50D9-9D6E-01EC7DA57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2857500"/>
            <a:ext cx="7134306" cy="384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7333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E7367-0D52-8A4D-A3CB-B12A49422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</a:t>
            </a:r>
            <a:endParaRPr lang="en-MY" dirty="0"/>
          </a:p>
        </p:txBody>
      </p:sp>
      <p:pic>
        <p:nvPicPr>
          <p:cNvPr id="4" name="Online Media 3" title="Every Computer Generation Explained in 4 Minutes">
            <a:hlinkClick r:id="" action="ppaction://media"/>
            <a:extLst>
              <a:ext uri="{FF2B5EF4-FFF2-40B4-BE49-F238E27FC236}">
                <a16:creationId xmlns:a16="http://schemas.microsoft.com/office/drawing/2014/main" id="{946A498B-4696-E748-9B10-115566A9C7B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438400" y="2019300"/>
            <a:ext cx="14216062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94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" y="0"/>
            <a:ext cx="4277678" cy="10287000"/>
            <a:chOff x="0" y="0"/>
            <a:chExt cx="2851785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851404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0" cy="6858000"/>
            </a:xfrm>
            <a:custGeom>
              <a:avLst/>
              <a:gdLst/>
              <a:ahLst/>
              <a:cxnLst/>
              <a:rect l="l" t="t" r="r" b="b"/>
              <a:pathLst>
                <a:path w="182880" h="6858000">
                  <a:moveTo>
                    <a:pt x="182880" y="0"/>
                  </a:moveTo>
                  <a:lnTo>
                    <a:pt x="0" y="0"/>
                  </a:lnTo>
                  <a:lnTo>
                    <a:pt x="0" y="6857999"/>
                  </a:lnTo>
                  <a:lnTo>
                    <a:pt x="182880" y="6857999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rgbClr val="2D5269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723900"/>
              <a:ext cx="1588008" cy="4953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4400" y="6502906"/>
              <a:ext cx="216407" cy="355091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6014086" y="522620"/>
            <a:ext cx="7479983" cy="850233"/>
          </a:xfrm>
          <a:prstGeom prst="rect">
            <a:avLst/>
          </a:prstGeom>
        </p:spPr>
        <p:txBody>
          <a:bodyPr vert="horz" wrap="square" lIns="0" tIns="19050" rIns="0" bIns="0" rtlCol="0" anchor="ctr">
            <a:spAutoFit/>
          </a:bodyPr>
          <a:lstStyle/>
          <a:p>
            <a:pPr marL="19050">
              <a:spcBef>
                <a:spcPts val="150"/>
              </a:spcBef>
            </a:pPr>
            <a:r>
              <a:rPr sz="5400" spc="-195" dirty="0">
                <a:latin typeface="Verdana"/>
                <a:cs typeface="Verdana"/>
              </a:rPr>
              <a:t>Why</a:t>
            </a:r>
            <a:r>
              <a:rPr sz="5400" spc="-548" dirty="0">
                <a:latin typeface="Verdana"/>
                <a:cs typeface="Verdana"/>
              </a:rPr>
              <a:t> </a:t>
            </a:r>
            <a:r>
              <a:rPr sz="5400" spc="-293" dirty="0">
                <a:latin typeface="Verdana"/>
                <a:cs typeface="Verdana"/>
              </a:rPr>
              <a:t>Stud</a:t>
            </a:r>
            <a:r>
              <a:rPr sz="5400" spc="-285" dirty="0">
                <a:latin typeface="Verdana"/>
                <a:cs typeface="Verdana"/>
              </a:rPr>
              <a:t>y</a:t>
            </a:r>
            <a:r>
              <a:rPr sz="5400" spc="-548" dirty="0">
                <a:latin typeface="Verdana"/>
                <a:cs typeface="Verdana"/>
              </a:rPr>
              <a:t> </a:t>
            </a:r>
            <a:r>
              <a:rPr sz="5400" spc="45" dirty="0">
                <a:latin typeface="Verdana"/>
                <a:cs typeface="Verdana"/>
              </a:rPr>
              <a:t>Computer?</a:t>
            </a:r>
            <a:endParaRPr sz="5400" dirty="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895600" y="2019300"/>
            <a:ext cx="14128433" cy="5619167"/>
          </a:xfrm>
          <a:prstGeom prst="rect">
            <a:avLst/>
          </a:prstGeom>
        </p:spPr>
        <p:txBody>
          <a:bodyPr vert="horz" wrap="square" lIns="0" tIns="187643" rIns="0" bIns="0" rtlCol="0">
            <a:spAutoFit/>
          </a:bodyPr>
          <a:lstStyle/>
          <a:p>
            <a:pPr marR="7620" algn="r">
              <a:spcBef>
                <a:spcPts val="1478"/>
              </a:spcBef>
              <a:tabLst>
                <a:tab pos="561975" algn="l"/>
              </a:tabLst>
            </a:pPr>
            <a:r>
              <a:rPr lang="en-MY" sz="2700" spc="-9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</a:t>
            </a:r>
            <a:r>
              <a:rPr sz="2700" spc="-8" dirty="0">
                <a:solidFill>
                  <a:srgbClr val="FF0000"/>
                </a:solidFill>
                <a:latin typeface="Verdana"/>
                <a:cs typeface="Verdana"/>
              </a:rPr>
              <a:t>Enable</a:t>
            </a:r>
            <a:r>
              <a:rPr sz="2700" spc="-27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45" dirty="0">
                <a:solidFill>
                  <a:srgbClr val="FF0000"/>
                </a:solidFill>
                <a:latin typeface="Verdana"/>
                <a:cs typeface="Verdana"/>
              </a:rPr>
              <a:t>better</a:t>
            </a:r>
            <a:r>
              <a:rPr sz="2700" spc="-18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203" dirty="0">
                <a:solidFill>
                  <a:srgbClr val="FF0000"/>
                </a:solidFill>
                <a:latin typeface="Verdana"/>
                <a:cs typeface="Verdana"/>
              </a:rPr>
              <a:t>systems</a:t>
            </a:r>
            <a:r>
              <a:rPr sz="2700" spc="-217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480" dirty="0">
                <a:solidFill>
                  <a:srgbClr val="404040"/>
                </a:solidFill>
                <a:latin typeface="Verdana"/>
                <a:cs typeface="Verdana"/>
              </a:rPr>
              <a:t>:</a:t>
            </a:r>
            <a:r>
              <a:rPr sz="2700" spc="-27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dirty="0">
                <a:solidFill>
                  <a:srgbClr val="404040"/>
                </a:solidFill>
                <a:latin typeface="Verdana"/>
                <a:cs typeface="Verdana"/>
              </a:rPr>
              <a:t>make</a:t>
            </a:r>
            <a:r>
              <a:rPr sz="27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38" dirty="0">
                <a:solidFill>
                  <a:srgbClr val="404040"/>
                </a:solidFill>
                <a:latin typeface="Verdana"/>
                <a:cs typeface="Verdana"/>
              </a:rPr>
              <a:t>computers</a:t>
            </a:r>
            <a:r>
              <a:rPr sz="27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27" dirty="0">
                <a:solidFill>
                  <a:srgbClr val="0000FF"/>
                </a:solidFill>
                <a:latin typeface="Verdana"/>
                <a:cs typeface="Verdana"/>
              </a:rPr>
              <a:t>faster,</a:t>
            </a:r>
            <a:r>
              <a:rPr sz="2700" spc="-240" dirty="0">
                <a:solidFill>
                  <a:srgbClr val="0000FF"/>
                </a:solidFill>
                <a:latin typeface="Verdana"/>
                <a:cs typeface="Verdana"/>
              </a:rPr>
              <a:t> </a:t>
            </a:r>
            <a:r>
              <a:rPr sz="2700" spc="38" dirty="0">
                <a:solidFill>
                  <a:srgbClr val="0000FF"/>
                </a:solidFill>
                <a:latin typeface="Verdana"/>
                <a:cs typeface="Verdana"/>
              </a:rPr>
              <a:t>cheaper,</a:t>
            </a:r>
            <a:r>
              <a:rPr sz="2700" spc="-217" dirty="0">
                <a:solidFill>
                  <a:srgbClr val="0000FF"/>
                </a:solidFill>
                <a:latin typeface="Verdana"/>
                <a:cs typeface="Verdana"/>
              </a:rPr>
              <a:t> </a:t>
            </a:r>
            <a:r>
              <a:rPr sz="2700" spc="-135" dirty="0">
                <a:solidFill>
                  <a:srgbClr val="0000FF"/>
                </a:solidFill>
                <a:latin typeface="Verdana"/>
                <a:cs typeface="Verdana"/>
              </a:rPr>
              <a:t>smaller,</a:t>
            </a:r>
            <a:r>
              <a:rPr sz="2700" spc="-285" dirty="0">
                <a:solidFill>
                  <a:srgbClr val="0000FF"/>
                </a:solidFill>
                <a:latin typeface="Verdana"/>
                <a:cs typeface="Verdana"/>
              </a:rPr>
              <a:t> </a:t>
            </a:r>
            <a:r>
              <a:rPr sz="2700" spc="-45" dirty="0">
                <a:solidFill>
                  <a:srgbClr val="0000FF"/>
                </a:solidFill>
                <a:latin typeface="Verdana"/>
                <a:cs typeface="Verdana"/>
              </a:rPr>
              <a:t>more</a:t>
            </a:r>
            <a:r>
              <a:rPr sz="2700" spc="-278" dirty="0">
                <a:solidFill>
                  <a:srgbClr val="0000FF"/>
                </a:solidFill>
                <a:latin typeface="Verdana"/>
                <a:cs typeface="Verdana"/>
              </a:rPr>
              <a:t> </a:t>
            </a:r>
            <a:r>
              <a:rPr sz="2700" spc="-60" dirty="0">
                <a:solidFill>
                  <a:srgbClr val="0000FF"/>
                </a:solidFill>
                <a:latin typeface="Verdana"/>
                <a:cs typeface="Verdana"/>
              </a:rPr>
              <a:t>reliable,</a:t>
            </a:r>
            <a:r>
              <a:rPr sz="2700" spc="-285" dirty="0">
                <a:solidFill>
                  <a:srgbClr val="0000FF"/>
                </a:solidFill>
                <a:latin typeface="Verdana"/>
                <a:cs typeface="Verdana"/>
              </a:rPr>
              <a:t> </a:t>
            </a:r>
            <a:r>
              <a:rPr sz="2700" spc="488" dirty="0">
                <a:solidFill>
                  <a:srgbClr val="0000FF"/>
                </a:solidFill>
                <a:latin typeface="Verdana"/>
                <a:cs typeface="Verdana"/>
              </a:rPr>
              <a:t>…</a:t>
            </a:r>
            <a:endParaRPr sz="2700" dirty="0">
              <a:latin typeface="Verdana"/>
              <a:cs typeface="Verdana"/>
            </a:endParaRPr>
          </a:p>
          <a:p>
            <a:pPr marR="20955" algn="r">
              <a:spcBef>
                <a:spcPts val="1491"/>
              </a:spcBef>
            </a:pPr>
            <a:r>
              <a:rPr sz="3000" spc="-32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000" spc="-3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000" spc="-248" dirty="0">
                <a:solidFill>
                  <a:srgbClr val="404040"/>
                </a:solidFill>
                <a:latin typeface="Verdana"/>
                <a:cs typeface="Verdana"/>
              </a:rPr>
              <a:t>By</a:t>
            </a:r>
            <a:r>
              <a:rPr sz="3000" spc="-31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60" dirty="0">
                <a:solidFill>
                  <a:srgbClr val="404040"/>
                </a:solidFill>
                <a:latin typeface="Verdana"/>
                <a:cs typeface="Verdana"/>
              </a:rPr>
              <a:t>exp</a:t>
            </a:r>
            <a:r>
              <a:rPr sz="3000" spc="-15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3000" spc="-53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3000" spc="-45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3000" spc="-15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000" spc="-53" dirty="0">
                <a:solidFill>
                  <a:srgbClr val="404040"/>
                </a:solidFill>
                <a:latin typeface="Verdana"/>
                <a:cs typeface="Verdana"/>
              </a:rPr>
              <a:t>in</a:t>
            </a:r>
            <a:r>
              <a:rPr sz="3000" spc="-60" dirty="0">
                <a:solidFill>
                  <a:srgbClr val="404040"/>
                </a:solidFill>
                <a:latin typeface="Verdana"/>
                <a:cs typeface="Verdana"/>
              </a:rPr>
              <a:t>g</a:t>
            </a:r>
            <a:r>
              <a:rPr sz="3000" spc="-344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98" dirty="0">
                <a:solidFill>
                  <a:srgbClr val="404040"/>
                </a:solidFill>
                <a:latin typeface="Verdana"/>
                <a:cs typeface="Verdana"/>
              </a:rPr>
              <a:t>ad</a:t>
            </a:r>
            <a:r>
              <a:rPr sz="3000" spc="113" dirty="0">
                <a:solidFill>
                  <a:srgbClr val="404040"/>
                </a:solidFill>
                <a:latin typeface="Verdana"/>
                <a:cs typeface="Verdana"/>
              </a:rPr>
              <a:t>v</a:t>
            </a:r>
            <a:r>
              <a:rPr sz="3000" spc="60" dirty="0">
                <a:solidFill>
                  <a:srgbClr val="404040"/>
                </a:solidFill>
                <a:latin typeface="Verdana"/>
                <a:cs typeface="Verdana"/>
              </a:rPr>
              <a:t>ances</a:t>
            </a:r>
            <a:r>
              <a:rPr sz="3000" spc="-30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113" dirty="0">
                <a:solidFill>
                  <a:srgbClr val="404040"/>
                </a:solidFill>
                <a:latin typeface="Verdana"/>
                <a:cs typeface="Verdana"/>
              </a:rPr>
              <a:t>an</a:t>
            </a:r>
            <a:r>
              <a:rPr sz="3000" spc="120" dirty="0">
                <a:solidFill>
                  <a:srgbClr val="404040"/>
                </a:solidFill>
                <a:latin typeface="Verdana"/>
                <a:cs typeface="Verdana"/>
              </a:rPr>
              <a:t>d</a:t>
            </a:r>
            <a:r>
              <a:rPr sz="3000" spc="-29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60" dirty="0">
                <a:solidFill>
                  <a:srgbClr val="404040"/>
                </a:solidFill>
                <a:latin typeface="Verdana"/>
                <a:cs typeface="Verdana"/>
              </a:rPr>
              <a:t>changes</a:t>
            </a:r>
            <a:r>
              <a:rPr sz="3000" spc="-29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105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3000" spc="-203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3000" spc="-30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75" dirty="0">
                <a:solidFill>
                  <a:srgbClr val="404040"/>
                </a:solidFill>
                <a:latin typeface="Verdana"/>
                <a:cs typeface="Verdana"/>
              </a:rPr>
              <a:t>u</a:t>
            </a:r>
            <a:r>
              <a:rPr sz="3000" spc="-68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3000" spc="-127" dirty="0">
                <a:solidFill>
                  <a:srgbClr val="404040"/>
                </a:solidFill>
                <a:latin typeface="Verdana"/>
                <a:cs typeface="Verdana"/>
              </a:rPr>
              <a:t>derly</a:t>
            </a:r>
            <a:r>
              <a:rPr sz="3000" spc="-83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3000" spc="38" dirty="0">
                <a:solidFill>
                  <a:srgbClr val="404040"/>
                </a:solidFill>
                <a:latin typeface="Verdana"/>
                <a:cs typeface="Verdana"/>
              </a:rPr>
              <a:t>ng</a:t>
            </a:r>
            <a:r>
              <a:rPr sz="3000" spc="-306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15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000" spc="158" dirty="0">
                <a:solidFill>
                  <a:srgbClr val="404040"/>
                </a:solidFill>
                <a:latin typeface="Verdana"/>
                <a:cs typeface="Verdana"/>
              </a:rPr>
              <a:t>ech</a:t>
            </a:r>
            <a:r>
              <a:rPr sz="3000" spc="-8" dirty="0">
                <a:solidFill>
                  <a:srgbClr val="404040"/>
                </a:solidFill>
                <a:latin typeface="Verdana"/>
                <a:cs typeface="Verdana"/>
              </a:rPr>
              <a:t>nolog</a:t>
            </a:r>
            <a:r>
              <a:rPr sz="3000" spc="-30" dirty="0">
                <a:solidFill>
                  <a:srgbClr val="404040"/>
                </a:solidFill>
                <a:latin typeface="Verdana"/>
                <a:cs typeface="Verdana"/>
              </a:rPr>
              <a:t>y</a:t>
            </a:r>
            <a:r>
              <a:rPr sz="3000" spc="-68" dirty="0">
                <a:solidFill>
                  <a:srgbClr val="404040"/>
                </a:solidFill>
                <a:latin typeface="Verdana"/>
                <a:cs typeface="Verdana"/>
              </a:rPr>
              <a:t>/ci</a:t>
            </a:r>
            <a:r>
              <a:rPr sz="3000" spc="-83" dirty="0">
                <a:solidFill>
                  <a:srgbClr val="404040"/>
                </a:solidFill>
                <a:latin typeface="Verdana"/>
                <a:cs typeface="Verdana"/>
              </a:rPr>
              <a:t>r</a:t>
            </a:r>
            <a:r>
              <a:rPr sz="3000" spc="-23" dirty="0">
                <a:solidFill>
                  <a:srgbClr val="404040"/>
                </a:solidFill>
                <a:latin typeface="Verdana"/>
                <a:cs typeface="Verdana"/>
              </a:rPr>
              <a:t>cui</a:t>
            </a:r>
            <a:r>
              <a:rPr sz="3000" spc="-8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000" spc="-398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endParaRPr sz="4875" dirty="0">
              <a:latin typeface="Verdana"/>
              <a:cs typeface="Verdana"/>
            </a:endParaRPr>
          </a:p>
          <a:p>
            <a:pPr marL="19050">
              <a:tabLst>
                <a:tab pos="581025" algn="l"/>
              </a:tabLst>
            </a:pPr>
            <a:r>
              <a:rPr lang="en-MY" sz="27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</a:t>
            </a:r>
            <a:r>
              <a:rPr sz="2700" spc="-171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2700" spc="-188" dirty="0">
                <a:solidFill>
                  <a:srgbClr val="FF0000"/>
                </a:solidFill>
                <a:latin typeface="Verdana"/>
                <a:cs typeface="Verdana"/>
              </a:rPr>
              <a:t>n</a:t>
            </a:r>
            <a:r>
              <a:rPr sz="2700" spc="203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2700" spc="-38" dirty="0">
                <a:solidFill>
                  <a:srgbClr val="FF0000"/>
                </a:solidFill>
                <a:latin typeface="Verdana"/>
                <a:cs typeface="Verdana"/>
              </a:rPr>
              <a:t>b</a:t>
            </a:r>
            <a:r>
              <a:rPr sz="2700" spc="-8" dirty="0">
                <a:solidFill>
                  <a:srgbClr val="FF0000"/>
                </a:solidFill>
                <a:latin typeface="Verdana"/>
                <a:cs typeface="Verdana"/>
              </a:rPr>
              <a:t>l</a:t>
            </a:r>
            <a:r>
              <a:rPr sz="2700" spc="143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2700" spc="-27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15" dirty="0">
                <a:solidFill>
                  <a:srgbClr val="FF0000"/>
                </a:solidFill>
                <a:latin typeface="Verdana"/>
                <a:cs typeface="Verdana"/>
              </a:rPr>
              <a:t>ne</a:t>
            </a:r>
            <a:r>
              <a:rPr sz="2700" spc="45" dirty="0">
                <a:solidFill>
                  <a:srgbClr val="FF0000"/>
                </a:solidFill>
                <a:latin typeface="Verdana"/>
                <a:cs typeface="Verdana"/>
              </a:rPr>
              <a:t>w</a:t>
            </a:r>
            <a:r>
              <a:rPr sz="2700" spc="-22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203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2700" spc="150" dirty="0">
                <a:solidFill>
                  <a:srgbClr val="FF0000"/>
                </a:solidFill>
                <a:latin typeface="Verdana"/>
                <a:cs typeface="Verdana"/>
              </a:rPr>
              <a:t>p</a:t>
            </a:r>
            <a:r>
              <a:rPr sz="2700" spc="143" dirty="0">
                <a:solidFill>
                  <a:srgbClr val="FF0000"/>
                </a:solidFill>
                <a:latin typeface="Verdana"/>
                <a:cs typeface="Verdana"/>
              </a:rPr>
              <a:t>p</a:t>
            </a:r>
            <a:r>
              <a:rPr sz="2700" spc="-188" dirty="0">
                <a:solidFill>
                  <a:srgbClr val="FF0000"/>
                </a:solidFill>
                <a:latin typeface="Verdana"/>
                <a:cs typeface="Verdana"/>
              </a:rPr>
              <a:t>l</a:t>
            </a:r>
            <a:r>
              <a:rPr sz="2700" spc="-171" dirty="0">
                <a:solidFill>
                  <a:srgbClr val="FF0000"/>
                </a:solidFill>
                <a:latin typeface="Verdana"/>
                <a:cs typeface="Verdana"/>
              </a:rPr>
              <a:t>i</a:t>
            </a:r>
            <a:r>
              <a:rPr sz="2700" spc="255" dirty="0">
                <a:solidFill>
                  <a:srgbClr val="FF0000"/>
                </a:solidFill>
                <a:latin typeface="Verdana"/>
                <a:cs typeface="Verdana"/>
              </a:rPr>
              <a:t>c</a:t>
            </a:r>
            <a:r>
              <a:rPr sz="2700" spc="285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2700" spc="-171" dirty="0">
                <a:solidFill>
                  <a:srgbClr val="FF0000"/>
                </a:solidFill>
                <a:latin typeface="Verdana"/>
                <a:cs typeface="Verdana"/>
              </a:rPr>
              <a:t>t</a:t>
            </a:r>
            <a:r>
              <a:rPr sz="2700" spc="-188" dirty="0">
                <a:solidFill>
                  <a:srgbClr val="FF0000"/>
                </a:solidFill>
                <a:latin typeface="Verdana"/>
                <a:cs typeface="Verdana"/>
              </a:rPr>
              <a:t>i</a:t>
            </a:r>
            <a:r>
              <a:rPr sz="2700" spc="30" dirty="0">
                <a:solidFill>
                  <a:srgbClr val="FF0000"/>
                </a:solidFill>
                <a:latin typeface="Verdana"/>
                <a:cs typeface="Verdana"/>
              </a:rPr>
              <a:t>o</a:t>
            </a:r>
            <a:r>
              <a:rPr sz="2700" spc="15" dirty="0">
                <a:solidFill>
                  <a:srgbClr val="FF0000"/>
                </a:solidFill>
                <a:latin typeface="Verdana"/>
                <a:cs typeface="Verdana"/>
              </a:rPr>
              <a:t>n</a:t>
            </a:r>
            <a:r>
              <a:rPr sz="2700" spc="-360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endParaRPr sz="2700" dirty="0">
              <a:latin typeface="Verdana"/>
              <a:cs typeface="Verdana"/>
            </a:endParaRPr>
          </a:p>
          <a:p>
            <a:pPr marL="704850">
              <a:spcBef>
                <a:spcPts val="1635"/>
              </a:spcBef>
            </a:pPr>
            <a:r>
              <a:rPr sz="3000" spc="-98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000" spc="-3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000" spc="-158" dirty="0">
                <a:solidFill>
                  <a:srgbClr val="404040"/>
                </a:solidFill>
                <a:latin typeface="Verdana"/>
                <a:cs typeface="Verdana"/>
              </a:rPr>
              <a:t>Life-like</a:t>
            </a:r>
            <a:r>
              <a:rPr sz="3000" spc="-32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158" dirty="0">
                <a:solidFill>
                  <a:srgbClr val="404040"/>
                </a:solidFill>
                <a:latin typeface="Verdana"/>
                <a:cs typeface="Verdana"/>
              </a:rPr>
              <a:t>3D</a:t>
            </a:r>
            <a:r>
              <a:rPr sz="3000" spc="-31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113" dirty="0">
                <a:solidFill>
                  <a:srgbClr val="404040"/>
                </a:solidFill>
                <a:latin typeface="Verdana"/>
                <a:cs typeface="Verdana"/>
              </a:rPr>
              <a:t>visualization</a:t>
            </a:r>
            <a:r>
              <a:rPr sz="3000" spc="-33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240" dirty="0">
                <a:solidFill>
                  <a:srgbClr val="404040"/>
                </a:solidFill>
                <a:latin typeface="Verdana"/>
                <a:cs typeface="Verdana"/>
              </a:rPr>
              <a:t>20</a:t>
            </a:r>
            <a:r>
              <a:rPr sz="3000" spc="-306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113" dirty="0">
                <a:solidFill>
                  <a:srgbClr val="404040"/>
                </a:solidFill>
                <a:latin typeface="Verdana"/>
                <a:cs typeface="Verdana"/>
              </a:rPr>
              <a:t>years</a:t>
            </a:r>
            <a:r>
              <a:rPr sz="3000" spc="-29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158" dirty="0">
                <a:solidFill>
                  <a:srgbClr val="404040"/>
                </a:solidFill>
                <a:latin typeface="Verdana"/>
                <a:cs typeface="Verdana"/>
              </a:rPr>
              <a:t>ago?</a:t>
            </a:r>
            <a:r>
              <a:rPr sz="30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120" dirty="0">
                <a:solidFill>
                  <a:srgbClr val="404040"/>
                </a:solidFill>
                <a:latin typeface="Verdana"/>
                <a:cs typeface="Verdana"/>
              </a:rPr>
              <a:t>Virtual</a:t>
            </a:r>
            <a:r>
              <a:rPr sz="3000" spc="-2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75" dirty="0">
                <a:solidFill>
                  <a:srgbClr val="404040"/>
                </a:solidFill>
                <a:latin typeface="Verdana"/>
                <a:cs typeface="Verdana"/>
              </a:rPr>
              <a:t>reality?</a:t>
            </a:r>
            <a:endParaRPr sz="3000" dirty="0">
              <a:latin typeface="Verdana"/>
              <a:cs typeface="Verdana"/>
            </a:endParaRPr>
          </a:p>
          <a:p>
            <a:pPr marL="704850">
              <a:spcBef>
                <a:spcPts val="938"/>
              </a:spcBef>
            </a:pPr>
            <a:r>
              <a:rPr sz="3000" spc="-32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000" spc="-3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000" spc="-263" dirty="0">
                <a:solidFill>
                  <a:srgbClr val="404040"/>
                </a:solidFill>
                <a:latin typeface="Verdana"/>
                <a:cs typeface="Verdana"/>
              </a:rPr>
              <a:t>Se</a:t>
            </a:r>
            <a:r>
              <a:rPr sz="3000" spc="-105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3000" spc="-120" dirty="0">
                <a:solidFill>
                  <a:srgbClr val="404040"/>
                </a:solidFill>
                <a:latin typeface="Verdana"/>
                <a:cs typeface="Verdana"/>
              </a:rPr>
              <a:t>f</a:t>
            </a:r>
            <a:r>
              <a:rPr sz="3000" spc="-381" dirty="0">
                <a:solidFill>
                  <a:srgbClr val="404040"/>
                </a:solidFill>
                <a:latin typeface="Verdana"/>
                <a:cs typeface="Verdana"/>
              </a:rPr>
              <a:t>-</a:t>
            </a:r>
            <a:r>
              <a:rPr sz="3000" spc="-120" dirty="0">
                <a:solidFill>
                  <a:srgbClr val="404040"/>
                </a:solidFill>
                <a:latin typeface="Verdana"/>
                <a:cs typeface="Verdana"/>
              </a:rPr>
              <a:t>d</a:t>
            </a:r>
            <a:r>
              <a:rPr sz="3000" spc="-98" dirty="0">
                <a:solidFill>
                  <a:srgbClr val="404040"/>
                </a:solidFill>
                <a:latin typeface="Verdana"/>
                <a:cs typeface="Verdana"/>
              </a:rPr>
              <a:t>r</a:t>
            </a:r>
            <a:r>
              <a:rPr sz="3000" spc="-113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3000" spc="-225" dirty="0">
                <a:solidFill>
                  <a:srgbClr val="404040"/>
                </a:solidFill>
                <a:latin typeface="Verdana"/>
                <a:cs typeface="Verdana"/>
              </a:rPr>
              <a:t>v</a:t>
            </a:r>
            <a:r>
              <a:rPr sz="3000" spc="-53" dirty="0">
                <a:solidFill>
                  <a:srgbClr val="404040"/>
                </a:solidFill>
                <a:latin typeface="Verdana"/>
                <a:cs typeface="Verdana"/>
              </a:rPr>
              <a:t>in</a:t>
            </a:r>
            <a:r>
              <a:rPr sz="3000" spc="-60" dirty="0">
                <a:solidFill>
                  <a:srgbClr val="404040"/>
                </a:solidFill>
                <a:latin typeface="Verdana"/>
                <a:cs typeface="Verdana"/>
              </a:rPr>
              <a:t>g</a:t>
            </a:r>
            <a:r>
              <a:rPr sz="3000" spc="-32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404040"/>
                </a:solidFill>
                <a:latin typeface="Verdana"/>
                <a:cs typeface="Verdana"/>
              </a:rPr>
              <a:t>cars?</a:t>
            </a:r>
            <a:endParaRPr sz="3000" dirty="0">
              <a:latin typeface="Verdana"/>
              <a:cs typeface="Verdana"/>
            </a:endParaRPr>
          </a:p>
          <a:p>
            <a:pPr marL="704850">
              <a:spcBef>
                <a:spcPts val="1920"/>
              </a:spcBef>
            </a:pPr>
            <a:r>
              <a:rPr sz="3000" spc="-32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000" spc="-3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000" spc="68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3000" spc="75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3000" spc="-83" dirty="0">
                <a:solidFill>
                  <a:srgbClr val="404040"/>
                </a:solidFill>
                <a:latin typeface="Verdana"/>
                <a:cs typeface="Verdana"/>
              </a:rPr>
              <a:t>rsonalized</a:t>
            </a:r>
            <a:r>
              <a:rPr sz="3000" spc="-33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23" dirty="0">
                <a:solidFill>
                  <a:srgbClr val="404040"/>
                </a:solidFill>
                <a:latin typeface="Verdana"/>
                <a:cs typeface="Verdana"/>
              </a:rPr>
              <a:t>genomics?</a:t>
            </a:r>
            <a:r>
              <a:rPr sz="3000" spc="-31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68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3000" spc="75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3000" spc="-83" dirty="0">
                <a:solidFill>
                  <a:srgbClr val="404040"/>
                </a:solidFill>
                <a:latin typeface="Verdana"/>
                <a:cs typeface="Verdana"/>
              </a:rPr>
              <a:t>rsonalized</a:t>
            </a:r>
            <a:r>
              <a:rPr sz="3000" spc="-32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38" dirty="0">
                <a:solidFill>
                  <a:srgbClr val="404040"/>
                </a:solidFill>
                <a:latin typeface="Verdana"/>
                <a:cs typeface="Verdana"/>
              </a:rPr>
              <a:t>m</a:t>
            </a:r>
            <a:r>
              <a:rPr sz="3000" spc="30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3000" spc="-30" dirty="0">
                <a:solidFill>
                  <a:srgbClr val="404040"/>
                </a:solidFill>
                <a:latin typeface="Verdana"/>
                <a:cs typeface="Verdana"/>
              </a:rPr>
              <a:t>d</a:t>
            </a:r>
            <a:r>
              <a:rPr sz="3000" spc="-38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3000" spc="75" dirty="0">
                <a:solidFill>
                  <a:srgbClr val="404040"/>
                </a:solidFill>
                <a:latin typeface="Verdana"/>
                <a:cs typeface="Verdana"/>
              </a:rPr>
              <a:t>cine?</a:t>
            </a:r>
            <a:endParaRPr sz="4725" dirty="0">
              <a:latin typeface="Verdana"/>
              <a:cs typeface="Verdana"/>
            </a:endParaRPr>
          </a:p>
          <a:p>
            <a:pPr marL="19050">
              <a:tabLst>
                <a:tab pos="581025" algn="l"/>
              </a:tabLst>
            </a:pPr>
            <a:r>
              <a:rPr sz="27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</a:t>
            </a:r>
            <a:r>
              <a:rPr sz="2700" spc="-171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2700" spc="-188" dirty="0">
                <a:solidFill>
                  <a:srgbClr val="FF0000"/>
                </a:solidFill>
                <a:latin typeface="Verdana"/>
                <a:cs typeface="Verdana"/>
              </a:rPr>
              <a:t>n</a:t>
            </a:r>
            <a:r>
              <a:rPr sz="2700" spc="203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2700" spc="-38" dirty="0">
                <a:solidFill>
                  <a:srgbClr val="FF0000"/>
                </a:solidFill>
                <a:latin typeface="Verdana"/>
                <a:cs typeface="Verdana"/>
              </a:rPr>
              <a:t>b</a:t>
            </a:r>
            <a:r>
              <a:rPr sz="2700" spc="-8" dirty="0">
                <a:solidFill>
                  <a:srgbClr val="FF0000"/>
                </a:solidFill>
                <a:latin typeface="Verdana"/>
                <a:cs typeface="Verdana"/>
              </a:rPr>
              <a:t>l</a:t>
            </a:r>
            <a:r>
              <a:rPr sz="2700" spc="143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2700" spc="-27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143" dirty="0">
                <a:solidFill>
                  <a:srgbClr val="FF0000"/>
                </a:solidFill>
                <a:latin typeface="Verdana"/>
                <a:cs typeface="Verdana"/>
              </a:rPr>
              <a:t>b</a:t>
            </a:r>
            <a:r>
              <a:rPr sz="2700" spc="127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2700" spc="-171" dirty="0">
                <a:solidFill>
                  <a:srgbClr val="FF0000"/>
                </a:solidFill>
                <a:latin typeface="Verdana"/>
                <a:cs typeface="Verdana"/>
              </a:rPr>
              <a:t>tt</a:t>
            </a:r>
            <a:r>
              <a:rPr sz="2700" spc="127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2700" spc="-344" dirty="0">
                <a:solidFill>
                  <a:srgbClr val="FF0000"/>
                </a:solidFill>
                <a:latin typeface="Verdana"/>
                <a:cs typeface="Verdana"/>
              </a:rPr>
              <a:t>r</a:t>
            </a:r>
            <a:r>
              <a:rPr sz="2700" spc="-19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120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2700" spc="-143" dirty="0">
                <a:solidFill>
                  <a:srgbClr val="FF0000"/>
                </a:solidFill>
                <a:latin typeface="Verdana"/>
                <a:cs typeface="Verdana"/>
              </a:rPr>
              <a:t>o</a:t>
            </a:r>
            <a:r>
              <a:rPr sz="2700" spc="-188" dirty="0">
                <a:solidFill>
                  <a:srgbClr val="FF0000"/>
                </a:solidFill>
                <a:latin typeface="Verdana"/>
                <a:cs typeface="Verdana"/>
              </a:rPr>
              <a:t>l</a:t>
            </a:r>
            <a:r>
              <a:rPr sz="2700" spc="-135" dirty="0">
                <a:solidFill>
                  <a:srgbClr val="FF0000"/>
                </a:solidFill>
                <a:latin typeface="Verdana"/>
                <a:cs typeface="Verdana"/>
              </a:rPr>
              <a:t>u</a:t>
            </a:r>
            <a:r>
              <a:rPr sz="2700" spc="-113" dirty="0">
                <a:solidFill>
                  <a:srgbClr val="FF0000"/>
                </a:solidFill>
                <a:latin typeface="Verdana"/>
                <a:cs typeface="Verdana"/>
              </a:rPr>
              <a:t>t</a:t>
            </a:r>
            <a:r>
              <a:rPr sz="2700" spc="-171" dirty="0">
                <a:solidFill>
                  <a:srgbClr val="FF0000"/>
                </a:solidFill>
                <a:latin typeface="Verdana"/>
                <a:cs typeface="Verdana"/>
              </a:rPr>
              <a:t>i</a:t>
            </a:r>
            <a:r>
              <a:rPr sz="2700" spc="30" dirty="0">
                <a:solidFill>
                  <a:srgbClr val="FF0000"/>
                </a:solidFill>
                <a:latin typeface="Verdana"/>
                <a:cs typeface="Verdana"/>
              </a:rPr>
              <a:t>o</a:t>
            </a:r>
            <a:r>
              <a:rPr sz="2700" spc="15" dirty="0">
                <a:solidFill>
                  <a:srgbClr val="FF0000"/>
                </a:solidFill>
                <a:latin typeface="Verdana"/>
                <a:cs typeface="Verdana"/>
              </a:rPr>
              <a:t>n</a:t>
            </a:r>
            <a:r>
              <a:rPr sz="2700" spc="-360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2700" spc="-263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3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15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7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30" dirty="0">
                <a:solidFill>
                  <a:srgbClr val="404040"/>
                </a:solidFill>
                <a:latin typeface="Verdana"/>
                <a:cs typeface="Verdana"/>
              </a:rPr>
              <a:t>pr</a:t>
            </a:r>
            <a:r>
              <a:rPr sz="2700" spc="-38" dirty="0">
                <a:solidFill>
                  <a:srgbClr val="404040"/>
                </a:solidFill>
                <a:latin typeface="Verdana"/>
                <a:cs typeface="Verdana"/>
              </a:rPr>
              <a:t>ob</a:t>
            </a:r>
            <a:r>
              <a:rPr sz="2700" spc="-8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233" dirty="0">
                <a:solidFill>
                  <a:srgbClr val="404040"/>
                </a:solidFill>
                <a:latin typeface="Verdana"/>
                <a:cs typeface="Verdana"/>
              </a:rPr>
              <a:t>ms</a:t>
            </a:r>
            <a:endParaRPr sz="2700" dirty="0">
              <a:latin typeface="Verdana"/>
              <a:cs typeface="Verdana"/>
            </a:endParaRPr>
          </a:p>
          <a:p>
            <a:pPr marL="704850">
              <a:spcBef>
                <a:spcPts val="1710"/>
              </a:spcBef>
            </a:pPr>
            <a:r>
              <a:rPr sz="2700" spc="-9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2700" spc="-5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700" spc="-90" dirty="0">
                <a:solidFill>
                  <a:srgbClr val="404040"/>
                </a:solidFill>
                <a:latin typeface="Verdana"/>
                <a:cs typeface="Verdana"/>
              </a:rPr>
              <a:t>Software</a:t>
            </a:r>
            <a:r>
              <a:rPr sz="2700" spc="-19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38" dirty="0">
                <a:solidFill>
                  <a:srgbClr val="404040"/>
                </a:solidFill>
                <a:latin typeface="Verdana"/>
                <a:cs typeface="Verdana"/>
              </a:rPr>
              <a:t>innovation</a:t>
            </a:r>
            <a:r>
              <a:rPr sz="2700" spc="-31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270" dirty="0">
                <a:solidFill>
                  <a:srgbClr val="404040"/>
                </a:solidFill>
                <a:latin typeface="Verdana"/>
                <a:cs typeface="Verdana"/>
              </a:rPr>
              <a:t>is</a:t>
            </a:r>
            <a:r>
              <a:rPr sz="2700" spc="-30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90" dirty="0">
                <a:solidFill>
                  <a:srgbClr val="404040"/>
                </a:solidFill>
                <a:latin typeface="Verdana"/>
                <a:cs typeface="Verdana"/>
              </a:rPr>
              <a:t>built</a:t>
            </a:r>
            <a:r>
              <a:rPr sz="2700" spc="-29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23" dirty="0">
                <a:solidFill>
                  <a:srgbClr val="404040"/>
                </a:solidFill>
                <a:latin typeface="Verdana"/>
                <a:cs typeface="Verdana"/>
              </a:rPr>
              <a:t>on</a:t>
            </a:r>
            <a:r>
              <a:rPr sz="2700" spc="-27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13" dirty="0">
                <a:solidFill>
                  <a:srgbClr val="404040"/>
                </a:solidFill>
                <a:latin typeface="Verdana"/>
                <a:cs typeface="Verdana"/>
              </a:rPr>
              <a:t>trends</a:t>
            </a:r>
            <a:r>
              <a:rPr sz="2700" spc="-22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98" dirty="0">
                <a:solidFill>
                  <a:srgbClr val="404040"/>
                </a:solidFill>
                <a:latin typeface="Verdana"/>
                <a:cs typeface="Verdana"/>
              </a:rPr>
              <a:t>and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38" dirty="0">
                <a:solidFill>
                  <a:srgbClr val="404040"/>
                </a:solidFill>
                <a:latin typeface="Verdana"/>
                <a:cs typeface="Verdana"/>
              </a:rPr>
              <a:t>changes</a:t>
            </a:r>
            <a:r>
              <a:rPr sz="27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20" dirty="0">
                <a:solidFill>
                  <a:srgbClr val="404040"/>
                </a:solidFill>
                <a:latin typeface="Verdana"/>
                <a:cs typeface="Verdana"/>
              </a:rPr>
              <a:t>in</a:t>
            </a:r>
            <a:r>
              <a:rPr sz="2700" spc="-306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8" dirty="0">
                <a:solidFill>
                  <a:srgbClr val="404040"/>
                </a:solidFill>
                <a:latin typeface="Verdana"/>
                <a:cs typeface="Verdana"/>
              </a:rPr>
              <a:t>computer</a:t>
            </a:r>
            <a:r>
              <a:rPr sz="2700" spc="-22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5" dirty="0">
                <a:solidFill>
                  <a:srgbClr val="404040"/>
                </a:solidFill>
                <a:latin typeface="Verdana"/>
                <a:cs typeface="Verdana"/>
              </a:rPr>
              <a:t>architecture</a:t>
            </a:r>
            <a:endParaRPr sz="2700" dirty="0">
              <a:latin typeface="Verdana"/>
              <a:cs typeface="Verdana"/>
            </a:endParaRPr>
          </a:p>
          <a:p>
            <a:pPr marL="1390650">
              <a:spcBef>
                <a:spcPts val="885"/>
              </a:spcBef>
            </a:pPr>
            <a:r>
              <a:rPr sz="2700" spc="-9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2700" spc="-45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700" spc="-578" dirty="0">
                <a:solidFill>
                  <a:srgbClr val="404040"/>
                </a:solidFill>
                <a:latin typeface="Verdana"/>
                <a:cs typeface="Verdana"/>
              </a:rPr>
              <a:t>&gt;</a:t>
            </a:r>
            <a:r>
              <a:rPr sz="2700" spc="-27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428" dirty="0">
                <a:solidFill>
                  <a:srgbClr val="404040"/>
                </a:solidFill>
                <a:latin typeface="Verdana"/>
                <a:cs typeface="Verdana"/>
              </a:rPr>
              <a:t>50%</a:t>
            </a:r>
            <a:r>
              <a:rPr sz="2700" spc="-24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8" dirty="0">
                <a:solidFill>
                  <a:srgbClr val="404040"/>
                </a:solidFill>
                <a:latin typeface="Verdana"/>
                <a:cs typeface="Verdana"/>
              </a:rPr>
              <a:t>performance</a:t>
            </a:r>
            <a:r>
              <a:rPr sz="2700" spc="-24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45" dirty="0">
                <a:solidFill>
                  <a:srgbClr val="404040"/>
                </a:solidFill>
                <a:latin typeface="Verdana"/>
                <a:cs typeface="Verdana"/>
              </a:rPr>
              <a:t>improvement</a:t>
            </a:r>
            <a:r>
              <a:rPr sz="2700" spc="-29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23" dirty="0">
                <a:solidFill>
                  <a:srgbClr val="404040"/>
                </a:solidFill>
                <a:latin typeface="Verdana"/>
                <a:cs typeface="Verdana"/>
              </a:rPr>
              <a:t>per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45" dirty="0">
                <a:solidFill>
                  <a:srgbClr val="404040"/>
                </a:solidFill>
                <a:latin typeface="Verdana"/>
                <a:cs typeface="Verdana"/>
              </a:rPr>
              <a:t>year</a:t>
            </a:r>
            <a:r>
              <a:rPr sz="2700" spc="-2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75" dirty="0">
                <a:solidFill>
                  <a:srgbClr val="404040"/>
                </a:solidFill>
                <a:latin typeface="Verdana"/>
                <a:cs typeface="Verdana"/>
              </a:rPr>
              <a:t>has</a:t>
            </a:r>
            <a:r>
              <a:rPr sz="2700" spc="-24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75" dirty="0">
                <a:solidFill>
                  <a:srgbClr val="404040"/>
                </a:solidFill>
                <a:latin typeface="Verdana"/>
                <a:cs typeface="Verdana"/>
              </a:rPr>
              <a:t>enabled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95" dirty="0">
                <a:solidFill>
                  <a:srgbClr val="404040"/>
                </a:solidFill>
                <a:latin typeface="Verdana"/>
                <a:cs typeface="Verdana"/>
              </a:rPr>
              <a:t>this</a:t>
            </a:r>
            <a:r>
              <a:rPr sz="2700" spc="-2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38" dirty="0">
                <a:solidFill>
                  <a:srgbClr val="404040"/>
                </a:solidFill>
                <a:latin typeface="Verdana"/>
                <a:cs typeface="Verdana"/>
              </a:rPr>
              <a:t>innovation</a:t>
            </a:r>
            <a:endParaRPr sz="4875" dirty="0">
              <a:latin typeface="Verdana"/>
              <a:cs typeface="Verdana"/>
            </a:endParaRPr>
          </a:p>
          <a:p>
            <a:pPr marL="19050">
              <a:tabLst>
                <a:tab pos="581025" algn="l"/>
              </a:tabLst>
            </a:pPr>
            <a:r>
              <a:rPr sz="2700" spc="-9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</a:t>
            </a:r>
            <a:r>
              <a:rPr sz="2700" spc="-68" dirty="0">
                <a:solidFill>
                  <a:srgbClr val="FF0000"/>
                </a:solidFill>
                <a:latin typeface="Verdana"/>
                <a:cs typeface="Verdana"/>
              </a:rPr>
              <a:t>Understand</a:t>
            </a:r>
            <a:r>
              <a:rPr sz="2700" spc="-18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83" dirty="0">
                <a:solidFill>
                  <a:srgbClr val="FF0000"/>
                </a:solidFill>
                <a:latin typeface="Verdana"/>
                <a:cs typeface="Verdana"/>
              </a:rPr>
              <a:t>why</a:t>
            </a:r>
            <a:r>
              <a:rPr sz="2700" spc="-22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38" dirty="0">
                <a:solidFill>
                  <a:srgbClr val="FF0000"/>
                </a:solidFill>
                <a:latin typeface="Verdana"/>
                <a:cs typeface="Verdana"/>
              </a:rPr>
              <a:t>computers</a:t>
            </a:r>
            <a:r>
              <a:rPr sz="2700" spc="-233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120" dirty="0">
                <a:solidFill>
                  <a:srgbClr val="FF0000"/>
                </a:solidFill>
                <a:latin typeface="Verdana"/>
                <a:cs typeface="Verdana"/>
              </a:rPr>
              <a:t>work</a:t>
            </a:r>
            <a:r>
              <a:rPr sz="2700" spc="-24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38" dirty="0">
                <a:solidFill>
                  <a:srgbClr val="FF0000"/>
                </a:solidFill>
                <a:latin typeface="Verdana"/>
                <a:cs typeface="Verdana"/>
              </a:rPr>
              <a:t>the</a:t>
            </a:r>
            <a:r>
              <a:rPr sz="2700" spc="-24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8" dirty="0">
                <a:solidFill>
                  <a:srgbClr val="FF0000"/>
                </a:solidFill>
                <a:latin typeface="Verdana"/>
                <a:cs typeface="Verdana"/>
              </a:rPr>
              <a:t>way</a:t>
            </a:r>
            <a:r>
              <a:rPr sz="2700" spc="-22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68" dirty="0">
                <a:solidFill>
                  <a:srgbClr val="FF0000"/>
                </a:solidFill>
                <a:latin typeface="Verdana"/>
                <a:cs typeface="Verdana"/>
              </a:rPr>
              <a:t>they</a:t>
            </a:r>
            <a:r>
              <a:rPr sz="2700" spc="-217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143" dirty="0">
                <a:solidFill>
                  <a:srgbClr val="FF0000"/>
                </a:solidFill>
                <a:latin typeface="Verdana"/>
                <a:cs typeface="Verdana"/>
              </a:rPr>
              <a:t>do</a:t>
            </a:r>
            <a:endParaRPr sz="27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0591800" cy="10287000"/>
            <a:chOff x="0" y="0"/>
            <a:chExt cx="70612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851404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0" cy="6858000"/>
            </a:xfrm>
            <a:custGeom>
              <a:avLst/>
              <a:gdLst/>
              <a:ahLst/>
              <a:cxnLst/>
              <a:rect l="l" t="t" r="r" b="b"/>
              <a:pathLst>
                <a:path w="182880" h="6858000">
                  <a:moveTo>
                    <a:pt x="182880" y="0"/>
                  </a:moveTo>
                  <a:lnTo>
                    <a:pt x="0" y="0"/>
                  </a:lnTo>
                  <a:lnTo>
                    <a:pt x="0" y="6857999"/>
                  </a:lnTo>
                  <a:lnTo>
                    <a:pt x="182880" y="6857999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rgbClr val="2D5269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sp>
          <p:nvSpPr>
            <p:cNvPr id="5" name="object 5"/>
            <p:cNvSpPr/>
            <p:nvPr/>
          </p:nvSpPr>
          <p:spPr>
            <a:xfrm>
              <a:off x="1459991" y="4122420"/>
              <a:ext cx="4215765" cy="2386965"/>
            </a:xfrm>
            <a:custGeom>
              <a:avLst/>
              <a:gdLst/>
              <a:ahLst/>
              <a:cxnLst/>
              <a:rect l="l" t="t" r="r" b="b"/>
              <a:pathLst>
                <a:path w="4215765" h="2386965">
                  <a:moveTo>
                    <a:pt x="2107692" y="0"/>
                  </a:moveTo>
                  <a:lnTo>
                    <a:pt x="1511046" y="596645"/>
                  </a:lnTo>
                  <a:lnTo>
                    <a:pt x="1809369" y="596645"/>
                  </a:lnTo>
                  <a:lnTo>
                    <a:pt x="1809369" y="835913"/>
                  </a:lnTo>
                  <a:lnTo>
                    <a:pt x="0" y="835913"/>
                  </a:lnTo>
                  <a:lnTo>
                    <a:pt x="0" y="2386584"/>
                  </a:lnTo>
                  <a:lnTo>
                    <a:pt x="4215384" y="2386584"/>
                  </a:lnTo>
                  <a:lnTo>
                    <a:pt x="4215384" y="835913"/>
                  </a:lnTo>
                  <a:lnTo>
                    <a:pt x="2406015" y="835913"/>
                  </a:lnTo>
                  <a:lnTo>
                    <a:pt x="2406015" y="596645"/>
                  </a:lnTo>
                  <a:lnTo>
                    <a:pt x="2704338" y="596645"/>
                  </a:lnTo>
                  <a:lnTo>
                    <a:pt x="2107692" y="0"/>
                  </a:lnTo>
                  <a:close/>
                </a:path>
              </a:pathLst>
            </a:custGeom>
            <a:solidFill>
              <a:srgbClr val="30B4E6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8100"/>
              <a:ext cx="7060692" cy="419100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4400" y="6502906"/>
              <a:ext cx="216407" cy="35509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726484" y="647700"/>
            <a:ext cx="5567363" cy="941604"/>
          </a:xfrm>
          <a:prstGeom prst="rect">
            <a:avLst/>
          </a:prstGeom>
        </p:spPr>
        <p:txBody>
          <a:bodyPr vert="horz" wrap="square" lIns="0" tIns="18098" rIns="0" bIns="0" rtlCol="0" anchor="ctr">
            <a:spAutoFit/>
          </a:bodyPr>
          <a:lstStyle/>
          <a:p>
            <a:pPr marL="19050">
              <a:spcBef>
                <a:spcPts val="143"/>
              </a:spcBef>
            </a:pPr>
            <a:r>
              <a:rPr sz="6000" spc="-83" dirty="0">
                <a:latin typeface="Verdana"/>
                <a:cs typeface="Verdana"/>
              </a:rPr>
              <a:t>Di</a:t>
            </a:r>
            <a:r>
              <a:rPr sz="6000" spc="-90" dirty="0">
                <a:latin typeface="Verdana"/>
                <a:cs typeface="Verdana"/>
              </a:rPr>
              <a:t>d</a:t>
            </a:r>
            <a:r>
              <a:rPr sz="6000" spc="-614" dirty="0">
                <a:latin typeface="Verdana"/>
                <a:cs typeface="Verdana"/>
              </a:rPr>
              <a:t> </a:t>
            </a:r>
            <a:r>
              <a:rPr sz="6000" spc="-15" dirty="0">
                <a:latin typeface="Verdana"/>
                <a:cs typeface="Verdana"/>
              </a:rPr>
              <a:t>Yo</a:t>
            </a:r>
            <a:r>
              <a:rPr sz="6000" spc="-8" dirty="0">
                <a:latin typeface="Verdana"/>
                <a:cs typeface="Verdana"/>
              </a:rPr>
              <a:t>u</a:t>
            </a:r>
            <a:r>
              <a:rPr sz="6000" spc="-623" dirty="0">
                <a:latin typeface="Verdana"/>
                <a:cs typeface="Verdana"/>
              </a:rPr>
              <a:t> </a:t>
            </a:r>
            <a:r>
              <a:rPr sz="6000" spc="-30" dirty="0">
                <a:latin typeface="Verdana"/>
                <a:cs typeface="Verdana"/>
              </a:rPr>
              <a:t>Know?</a:t>
            </a:r>
            <a:endParaRPr sz="600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726484" y="1760266"/>
            <a:ext cx="6305550" cy="6766468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533400" marR="828675" indent="-514350">
              <a:lnSpc>
                <a:spcPts val="3165"/>
              </a:lnSpc>
              <a:spcBef>
                <a:spcPts val="315"/>
              </a:spcBef>
              <a:tabLst>
                <a:tab pos="581025" algn="l"/>
              </a:tabLst>
            </a:pPr>
            <a:r>
              <a:rPr sz="27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	</a:t>
            </a:r>
            <a:r>
              <a:rPr sz="2700" spc="-54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26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90" dirty="0">
                <a:solidFill>
                  <a:srgbClr val="404040"/>
                </a:solidFill>
                <a:latin typeface="Verdana"/>
                <a:cs typeface="Verdana"/>
              </a:rPr>
              <a:t>comp</a:t>
            </a:r>
            <a:r>
              <a:rPr sz="2700" spc="68" dirty="0">
                <a:solidFill>
                  <a:srgbClr val="404040"/>
                </a:solidFill>
                <a:latin typeface="Verdana"/>
                <a:cs typeface="Verdana"/>
              </a:rPr>
              <a:t>u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353" dirty="0">
                <a:solidFill>
                  <a:srgbClr val="404040"/>
                </a:solidFill>
                <a:latin typeface="Verdana"/>
                <a:cs typeface="Verdana"/>
              </a:rPr>
              <a:t>rs</a:t>
            </a:r>
            <a:r>
              <a:rPr sz="27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45" dirty="0">
                <a:solidFill>
                  <a:srgbClr val="404040"/>
                </a:solidFill>
                <a:latin typeface="Verdana"/>
                <a:cs typeface="Verdana"/>
              </a:rPr>
              <a:t>w</a:t>
            </a:r>
            <a:r>
              <a:rPr sz="2700" spc="75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20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13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700" spc="-135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2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171" dirty="0">
                <a:solidFill>
                  <a:srgbClr val="404040"/>
                </a:solidFill>
                <a:latin typeface="Verdana"/>
                <a:cs typeface="Verdana"/>
              </a:rPr>
              <a:t>od</a:t>
            </a:r>
            <a:r>
              <a:rPr sz="2700" spc="158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180" dirty="0">
                <a:solidFill>
                  <a:srgbClr val="404040"/>
                </a:solidFill>
                <a:latin typeface="Verdana"/>
                <a:cs typeface="Verdana"/>
              </a:rPr>
              <a:t>y,  </a:t>
            </a:r>
            <a:r>
              <a:rPr sz="2700" spc="-23" dirty="0">
                <a:solidFill>
                  <a:srgbClr val="404040"/>
                </a:solidFill>
                <a:latin typeface="Verdana"/>
                <a:cs typeface="Verdana"/>
              </a:rPr>
              <a:t>w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98" dirty="0">
                <a:solidFill>
                  <a:srgbClr val="404040"/>
                </a:solidFill>
                <a:latin typeface="Verdana"/>
                <a:cs typeface="Verdana"/>
              </a:rPr>
              <a:t>re</a:t>
            </a:r>
            <a:r>
              <a:rPr sz="2700" spc="-21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-15" dirty="0">
                <a:solidFill>
                  <a:srgbClr val="404040"/>
                </a:solidFill>
                <a:latin typeface="Verdana"/>
                <a:cs typeface="Verdana"/>
              </a:rPr>
              <a:t>ot</a:t>
            </a:r>
            <a:r>
              <a:rPr sz="27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188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-23" dirty="0">
                <a:solidFill>
                  <a:srgbClr val="404040"/>
                </a:solidFill>
                <a:latin typeface="Verdana"/>
                <a:cs typeface="Verdana"/>
              </a:rPr>
              <a:t>w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285" dirty="0">
                <a:solidFill>
                  <a:srgbClr val="404040"/>
                </a:solidFill>
                <a:latin typeface="Verdana"/>
                <a:cs typeface="Verdana"/>
              </a:rPr>
              <a:t>y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700" spc="-217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75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700" spc="-90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68" dirty="0">
                <a:solidFill>
                  <a:srgbClr val="404040"/>
                </a:solidFill>
                <a:latin typeface="Verdana"/>
                <a:cs typeface="Verdana"/>
              </a:rPr>
              <a:t>me.</a:t>
            </a:r>
            <a:endParaRPr sz="2700" dirty="0">
              <a:latin typeface="Verdana"/>
              <a:cs typeface="Verdana"/>
            </a:endParaRPr>
          </a:p>
          <a:p>
            <a:pPr marL="533400" marR="474345" indent="-514350">
              <a:lnSpc>
                <a:spcPct val="95300"/>
              </a:lnSpc>
              <a:spcBef>
                <a:spcPts val="713"/>
              </a:spcBef>
              <a:tabLst>
                <a:tab pos="581025" algn="l"/>
              </a:tabLst>
            </a:pPr>
            <a:r>
              <a:rPr sz="2700" spc="-29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	</a:t>
            </a:r>
            <a:r>
              <a:rPr sz="2700" spc="-248" dirty="0">
                <a:solidFill>
                  <a:srgbClr val="404040"/>
                </a:solidFill>
                <a:latin typeface="Verdana"/>
                <a:cs typeface="Verdana"/>
              </a:rPr>
              <a:t>B</a:t>
            </a:r>
            <a:r>
              <a:rPr sz="2700" spc="-210" dirty="0">
                <a:solidFill>
                  <a:srgbClr val="404040"/>
                </a:solidFill>
                <a:latin typeface="Verdana"/>
                <a:cs typeface="Verdana"/>
              </a:rPr>
              <a:t>y</a:t>
            </a:r>
            <a:r>
              <a:rPr sz="2700" spc="-27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217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700" spc="240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700" dirty="0">
                <a:solidFill>
                  <a:srgbClr val="404040"/>
                </a:solidFill>
                <a:latin typeface="Verdana"/>
                <a:cs typeface="Verdana"/>
              </a:rPr>
              <a:t>mp</a:t>
            </a:r>
            <a:r>
              <a:rPr sz="2700" spc="-15" dirty="0">
                <a:solidFill>
                  <a:srgbClr val="404040"/>
                </a:solidFill>
                <a:latin typeface="Verdana"/>
                <a:cs typeface="Verdana"/>
              </a:rPr>
              <a:t>u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315" dirty="0">
                <a:solidFill>
                  <a:srgbClr val="404040"/>
                </a:solidFill>
                <a:latin typeface="Verdana"/>
                <a:cs typeface="Verdana"/>
              </a:rPr>
              <a:t>r</a:t>
            </a:r>
            <a:r>
              <a:rPr sz="2700" spc="-398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, </a:t>
            </a:r>
            <a:r>
              <a:rPr sz="2700" spc="-120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-21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30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30" dirty="0">
                <a:solidFill>
                  <a:srgbClr val="404040"/>
                </a:solidFill>
                <a:latin typeface="Verdana"/>
                <a:cs typeface="Verdana"/>
              </a:rPr>
              <a:t>m</a:t>
            </a:r>
            <a:r>
              <a:rPr sz="2700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210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60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-26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210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75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-165" dirty="0">
                <a:solidFill>
                  <a:srgbClr val="404040"/>
                </a:solidFill>
                <a:latin typeface="Verdana"/>
                <a:cs typeface="Verdana"/>
              </a:rPr>
              <a:t>y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75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-75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90" dirty="0">
                <a:solidFill>
                  <a:srgbClr val="404040"/>
                </a:solidFill>
                <a:latin typeface="Verdana"/>
                <a:cs typeface="Verdana"/>
              </a:rPr>
              <a:t>g  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15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24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65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-368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700" spc="-306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38" dirty="0">
                <a:solidFill>
                  <a:srgbClr val="404040"/>
                </a:solidFill>
                <a:latin typeface="Verdana"/>
                <a:cs typeface="Verdana"/>
              </a:rPr>
              <a:t>b</a:t>
            </a:r>
            <a:r>
              <a:rPr sz="2700" spc="-8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27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35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700" spc="-90" dirty="0">
                <a:solidFill>
                  <a:srgbClr val="404040"/>
                </a:solidFill>
                <a:latin typeface="Verdana"/>
                <a:cs typeface="Verdana"/>
              </a:rPr>
              <a:t>r</a:t>
            </a:r>
            <a:r>
              <a:rPr sz="2700" spc="-28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188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-15" dirty="0">
                <a:solidFill>
                  <a:srgbClr val="404040"/>
                </a:solidFill>
                <a:latin typeface="Verdana"/>
                <a:cs typeface="Verdana"/>
              </a:rPr>
              <a:t>pf</a:t>
            </a:r>
            <a:r>
              <a:rPr sz="2700" spc="-23" dirty="0">
                <a:solidFill>
                  <a:srgbClr val="404040"/>
                </a:solidFill>
                <a:latin typeface="Verdana"/>
                <a:cs typeface="Verdana"/>
              </a:rPr>
              <a:t>u</a:t>
            </a:r>
            <a:r>
              <a:rPr sz="2700" spc="-203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90" dirty="0">
                <a:solidFill>
                  <a:srgbClr val="404040"/>
                </a:solidFill>
                <a:latin typeface="Verdana"/>
                <a:cs typeface="Verdana"/>
              </a:rPr>
              <a:t>in  </a:t>
            </a:r>
            <a:r>
              <a:rPr sz="2700" spc="-8" dirty="0">
                <a:solidFill>
                  <a:srgbClr val="404040"/>
                </a:solidFill>
                <a:latin typeface="Verdana"/>
                <a:cs typeface="Verdana"/>
              </a:rPr>
              <a:t>computing.</a:t>
            </a:r>
            <a:endParaRPr sz="2700" dirty="0">
              <a:latin typeface="Verdana"/>
              <a:cs typeface="Verdana"/>
            </a:endParaRPr>
          </a:p>
          <a:p>
            <a:pPr marL="533400" marR="49530" indent="-514350">
              <a:lnSpc>
                <a:spcPct val="95600"/>
              </a:lnSpc>
              <a:spcBef>
                <a:spcPts val="773"/>
              </a:spcBef>
              <a:tabLst>
                <a:tab pos="581025" algn="l"/>
              </a:tabLst>
            </a:pPr>
            <a:r>
              <a:rPr sz="27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	</a:t>
            </a:r>
            <a:r>
              <a:rPr sz="2700" spc="-30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45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330" dirty="0">
                <a:solidFill>
                  <a:srgbClr val="404040"/>
                </a:solidFill>
                <a:latin typeface="Verdana"/>
                <a:cs typeface="Verdana"/>
              </a:rPr>
              <a:t>r</a:t>
            </a:r>
            <a:r>
              <a:rPr sz="2700" spc="-210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-158" dirty="0">
                <a:solidFill>
                  <a:srgbClr val="404040"/>
                </a:solidFill>
                <a:latin typeface="Verdana"/>
                <a:cs typeface="Verdana"/>
              </a:rPr>
              <a:t>y</a:t>
            </a:r>
            <a:r>
              <a:rPr sz="2700" spc="-29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90" dirty="0">
                <a:solidFill>
                  <a:srgbClr val="404040"/>
                </a:solidFill>
                <a:latin typeface="Verdana"/>
                <a:cs typeface="Verdana"/>
              </a:rPr>
              <a:t>comp</a:t>
            </a:r>
            <a:r>
              <a:rPr sz="2700" spc="68" dirty="0">
                <a:solidFill>
                  <a:srgbClr val="404040"/>
                </a:solidFill>
                <a:latin typeface="Verdana"/>
                <a:cs typeface="Verdana"/>
              </a:rPr>
              <a:t>u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353" dirty="0">
                <a:solidFill>
                  <a:srgbClr val="404040"/>
                </a:solidFill>
                <a:latin typeface="Verdana"/>
                <a:cs typeface="Verdana"/>
              </a:rPr>
              <a:t>rs</a:t>
            </a:r>
            <a:r>
              <a:rPr sz="27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23" dirty="0">
                <a:solidFill>
                  <a:srgbClr val="404040"/>
                </a:solidFill>
                <a:latin typeface="Verdana"/>
                <a:cs typeface="Verdana"/>
              </a:rPr>
              <a:t>w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98" dirty="0">
                <a:solidFill>
                  <a:srgbClr val="404040"/>
                </a:solidFill>
                <a:latin typeface="Verdana"/>
                <a:cs typeface="Verdana"/>
              </a:rPr>
              <a:t>re</a:t>
            </a:r>
            <a:r>
              <a:rPr sz="2700" spc="-21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83" dirty="0">
                <a:solidFill>
                  <a:srgbClr val="404040"/>
                </a:solidFill>
                <a:latin typeface="Verdana"/>
                <a:cs typeface="Verdana"/>
              </a:rPr>
              <a:t>mec</a:t>
            </a:r>
            <a:r>
              <a:rPr sz="2700" spc="60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255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700" spc="285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l  </a:t>
            </a:r>
            <a:r>
              <a:rPr sz="2700" spc="263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700" spc="285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195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120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700" spc="135" dirty="0">
                <a:solidFill>
                  <a:srgbClr val="404040"/>
                </a:solidFill>
                <a:latin typeface="Verdana"/>
                <a:cs typeface="Verdana"/>
              </a:rPr>
              <a:t>u</a:t>
            </a:r>
            <a:r>
              <a:rPr sz="2700" spc="-195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210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127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700" spc="-105" dirty="0">
                <a:solidFill>
                  <a:srgbClr val="404040"/>
                </a:solidFill>
                <a:latin typeface="Verdana"/>
                <a:cs typeface="Verdana"/>
              </a:rPr>
              <a:t>r</a:t>
            </a:r>
            <a:r>
              <a:rPr sz="2700" spc="-360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700" spc="-248" dirty="0">
                <a:solidFill>
                  <a:srgbClr val="404040"/>
                </a:solidFill>
                <a:latin typeface="Verdana"/>
                <a:cs typeface="Verdana"/>
              </a:rPr>
              <a:t>,</a:t>
            </a:r>
            <a:r>
              <a:rPr sz="27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38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2700" spc="30" dirty="0">
                <a:solidFill>
                  <a:srgbClr val="404040"/>
                </a:solidFill>
                <a:latin typeface="Verdana"/>
                <a:cs typeface="Verdana"/>
              </a:rPr>
              <a:t>u</a:t>
            </a:r>
            <a:r>
              <a:rPr sz="2700" spc="-75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700" spc="135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-75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135" dirty="0">
                <a:solidFill>
                  <a:srgbClr val="404040"/>
                </a:solidFill>
                <a:latin typeface="Verdana"/>
                <a:cs typeface="Verdana"/>
              </a:rPr>
              <a:t>g</a:t>
            </a:r>
            <a:r>
              <a:rPr sz="2700" spc="-24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83" dirty="0">
                <a:solidFill>
                  <a:srgbClr val="404040"/>
                </a:solidFill>
                <a:latin typeface="Verdana"/>
                <a:cs typeface="Verdana"/>
              </a:rPr>
              <a:t>m</a:t>
            </a:r>
            <a:r>
              <a:rPr sz="2700" spc="30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700" spc="135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-75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285" dirty="0">
                <a:solidFill>
                  <a:srgbClr val="404040"/>
                </a:solidFill>
                <a:latin typeface="Verdana"/>
                <a:cs typeface="Verdana"/>
              </a:rPr>
              <a:t>s  </a:t>
            </a:r>
            <a:r>
              <a:rPr sz="2700" spc="15" dirty="0">
                <a:solidFill>
                  <a:srgbClr val="404040"/>
                </a:solidFill>
                <a:latin typeface="Verdana"/>
                <a:cs typeface="Verdana"/>
              </a:rPr>
              <a:t>etc.</a:t>
            </a:r>
            <a:endParaRPr sz="2700" dirty="0">
              <a:latin typeface="Verdana"/>
              <a:cs typeface="Verdana"/>
            </a:endParaRPr>
          </a:p>
          <a:p>
            <a:pPr marL="533400" marR="395288" indent="-514350">
              <a:lnSpc>
                <a:spcPct val="95600"/>
              </a:lnSpc>
              <a:spcBef>
                <a:spcPts val="750"/>
              </a:spcBef>
              <a:tabLst>
                <a:tab pos="581025" algn="l"/>
              </a:tabLst>
            </a:pPr>
            <a:r>
              <a:rPr sz="27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	</a:t>
            </a:r>
            <a:r>
              <a:rPr sz="2700" spc="-54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68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255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700" spc="285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23" dirty="0">
                <a:solidFill>
                  <a:srgbClr val="404040"/>
                </a:solidFill>
                <a:latin typeface="Verdana"/>
                <a:cs typeface="Verdana"/>
              </a:rPr>
              <a:t>me</a:t>
            </a:r>
            <a:r>
              <a:rPr sz="27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323" dirty="0">
                <a:solidFill>
                  <a:srgbClr val="404040"/>
                </a:solidFill>
                <a:latin typeface="Verdana"/>
                <a:cs typeface="Verdana"/>
              </a:rPr>
              <a:t>EN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180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306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700" spc="-31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53" dirty="0">
                <a:solidFill>
                  <a:srgbClr val="404040"/>
                </a:solidFill>
                <a:latin typeface="Verdana"/>
                <a:cs typeface="Verdana"/>
              </a:rPr>
              <a:t>c.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143" dirty="0">
                <a:solidFill>
                  <a:srgbClr val="404040"/>
                </a:solidFill>
                <a:latin typeface="Verdana"/>
                <a:cs typeface="Verdana"/>
              </a:rPr>
              <a:t>t  </a:t>
            </a:r>
            <a:r>
              <a:rPr sz="2700" spc="-38" dirty="0">
                <a:solidFill>
                  <a:srgbClr val="404040"/>
                </a:solidFill>
                <a:latin typeface="Verdana"/>
                <a:cs typeface="Verdana"/>
              </a:rPr>
              <a:t>d</a:t>
            </a:r>
            <a:r>
              <a:rPr sz="2700" spc="23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-53" dirty="0">
                <a:solidFill>
                  <a:srgbClr val="404040"/>
                </a:solidFill>
                <a:latin typeface="Verdana"/>
                <a:cs typeface="Verdana"/>
              </a:rPr>
              <a:t>g</a:t>
            </a:r>
            <a:r>
              <a:rPr sz="2700" spc="8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188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-120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y</a:t>
            </a:r>
            <a:r>
              <a:rPr sz="2700" spc="-32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90" dirty="0">
                <a:solidFill>
                  <a:srgbClr val="404040"/>
                </a:solidFill>
                <a:latin typeface="Verdana"/>
                <a:cs typeface="Verdana"/>
              </a:rPr>
              <a:t>comp</a:t>
            </a:r>
            <a:r>
              <a:rPr sz="2700" spc="68" dirty="0">
                <a:solidFill>
                  <a:srgbClr val="404040"/>
                </a:solidFill>
                <a:latin typeface="Verdana"/>
                <a:cs typeface="Verdana"/>
              </a:rPr>
              <a:t>u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165" dirty="0">
                <a:solidFill>
                  <a:srgbClr val="404040"/>
                </a:solidFill>
                <a:latin typeface="Verdana"/>
                <a:cs typeface="Verdana"/>
              </a:rPr>
              <a:t>d</a:t>
            </a:r>
            <a:r>
              <a:rPr sz="2700" spc="-22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38" dirty="0">
                <a:solidFill>
                  <a:srgbClr val="404040"/>
                </a:solidFill>
                <a:latin typeface="Verdana"/>
                <a:cs typeface="Verdana"/>
              </a:rPr>
              <a:t>b</a:t>
            </a:r>
            <a:r>
              <a:rPr sz="2700" spc="30" dirty="0">
                <a:solidFill>
                  <a:srgbClr val="404040"/>
                </a:solidFill>
                <a:latin typeface="Verdana"/>
                <a:cs typeface="Verdana"/>
              </a:rPr>
              <a:t>u</a:t>
            </a:r>
            <a:r>
              <a:rPr sz="2700" spc="-15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26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23" dirty="0">
                <a:solidFill>
                  <a:srgbClr val="404040"/>
                </a:solidFill>
                <a:latin typeface="Verdana"/>
                <a:cs typeface="Verdana"/>
              </a:rPr>
              <a:t>w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98" dirty="0">
                <a:solidFill>
                  <a:srgbClr val="404040"/>
                </a:solidFill>
                <a:latin typeface="Verdana"/>
                <a:cs typeface="Verdana"/>
              </a:rPr>
              <a:t>re</a:t>
            </a:r>
            <a:r>
              <a:rPr sz="2700" spc="-21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98" dirty="0">
                <a:solidFill>
                  <a:srgbClr val="404040"/>
                </a:solidFill>
                <a:latin typeface="Verdana"/>
                <a:cs typeface="Verdana"/>
              </a:rPr>
              <a:t>oo  </a:t>
            </a:r>
            <a:r>
              <a:rPr sz="2700" spc="-38" dirty="0">
                <a:solidFill>
                  <a:srgbClr val="404040"/>
                </a:solidFill>
                <a:latin typeface="Verdana"/>
                <a:cs typeface="Verdana"/>
              </a:rPr>
              <a:t>big.</a:t>
            </a:r>
            <a:endParaRPr sz="2700" dirty="0">
              <a:latin typeface="Verdana"/>
              <a:cs typeface="Verdana"/>
            </a:endParaRPr>
          </a:p>
          <a:p>
            <a:pPr marL="533400" marR="7620" indent="-514350">
              <a:lnSpc>
                <a:spcPct val="92600"/>
              </a:lnSpc>
              <a:spcBef>
                <a:spcPts val="878"/>
              </a:spcBef>
              <a:tabLst>
                <a:tab pos="581025" algn="l"/>
              </a:tabLst>
            </a:pPr>
            <a:r>
              <a:rPr sz="27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	</a:t>
            </a:r>
            <a:r>
              <a:rPr sz="2700" spc="-54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26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68" dirty="0">
                <a:solidFill>
                  <a:srgbClr val="404040"/>
                </a:solidFill>
                <a:latin typeface="Verdana"/>
                <a:cs typeface="Verdana"/>
              </a:rPr>
              <a:t>us</a:t>
            </a:r>
            <a:r>
              <a:rPr sz="2700" spc="-98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135" dirty="0">
                <a:solidFill>
                  <a:srgbClr val="404040"/>
                </a:solidFill>
                <a:latin typeface="Verdana"/>
                <a:cs typeface="Verdana"/>
              </a:rPr>
              <a:t>ge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8" dirty="0">
                <a:solidFill>
                  <a:srgbClr val="404040"/>
                </a:solidFill>
                <a:latin typeface="Verdana"/>
                <a:cs typeface="Verdana"/>
              </a:rPr>
              <a:t>of</a:t>
            </a:r>
            <a:r>
              <a:rPr sz="2700" spc="-28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180" dirty="0">
                <a:solidFill>
                  <a:srgbClr val="404040"/>
                </a:solidFill>
                <a:latin typeface="Verdana"/>
                <a:cs typeface="Verdana"/>
              </a:rPr>
              <a:t>rs</a:t>
            </a:r>
            <a:r>
              <a:rPr sz="2700" spc="-240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203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90" dirty="0">
                <a:solidFill>
                  <a:srgbClr val="404040"/>
                </a:solidFill>
                <a:latin typeface="Verdana"/>
                <a:cs typeface="Verdana"/>
              </a:rPr>
              <a:t>comp</a:t>
            </a:r>
            <a:r>
              <a:rPr sz="2700" spc="68" dirty="0">
                <a:solidFill>
                  <a:srgbClr val="404040"/>
                </a:solidFill>
                <a:latin typeface="Verdana"/>
                <a:cs typeface="Verdana"/>
              </a:rPr>
              <a:t>u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306" dirty="0">
                <a:solidFill>
                  <a:srgbClr val="404040"/>
                </a:solidFill>
                <a:latin typeface="Verdana"/>
                <a:cs typeface="Verdana"/>
              </a:rPr>
              <a:t>rs  </a:t>
            </a:r>
            <a:r>
              <a:rPr sz="2700" spc="-300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700" spc="-248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255" dirty="0">
                <a:solidFill>
                  <a:srgbClr val="404040"/>
                </a:solidFill>
                <a:latin typeface="Verdana"/>
                <a:cs typeface="Verdana"/>
              </a:rPr>
              <a:t>r</a:t>
            </a:r>
            <a:r>
              <a:rPr sz="2700" spc="-263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165" dirty="0">
                <a:solidFill>
                  <a:srgbClr val="404040"/>
                </a:solidFill>
                <a:latin typeface="Verdana"/>
                <a:cs typeface="Verdana"/>
              </a:rPr>
              <a:t>d</a:t>
            </a:r>
            <a:r>
              <a:rPr sz="2700" spc="-21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90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68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7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217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29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b</a:t>
            </a:r>
            <a:r>
              <a:rPr sz="2700" spc="-8" dirty="0">
                <a:solidFill>
                  <a:srgbClr val="404040"/>
                </a:solidFill>
                <a:latin typeface="Verdana"/>
                <a:cs typeface="Verdana"/>
              </a:rPr>
              <a:t>b</a:t>
            </a:r>
            <a:r>
              <a:rPr sz="2700" dirty="0">
                <a:solidFill>
                  <a:srgbClr val="404040"/>
                </a:solidFill>
                <a:latin typeface="Verdana"/>
                <a:cs typeface="Verdana"/>
              </a:rPr>
              <a:t>y</a:t>
            </a:r>
            <a:r>
              <a:rPr sz="2700" spc="-26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15" dirty="0">
                <a:solidFill>
                  <a:srgbClr val="404040"/>
                </a:solidFill>
                <a:latin typeface="Verdana"/>
                <a:cs typeface="Verdana"/>
              </a:rPr>
              <a:t>mo</a:t>
            </a:r>
            <a:r>
              <a:rPr sz="2700" spc="-23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g</a:t>
            </a:r>
            <a:r>
              <a:rPr sz="27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158" dirty="0">
                <a:solidFill>
                  <a:srgbClr val="404040"/>
                </a:solidFill>
                <a:latin typeface="Verdana"/>
                <a:cs typeface="Verdana"/>
              </a:rPr>
              <a:t>a  </a:t>
            </a:r>
            <a:r>
              <a:rPr sz="2700" spc="225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700" spc="240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255" dirty="0">
                <a:solidFill>
                  <a:srgbClr val="404040"/>
                </a:solidFill>
                <a:latin typeface="Verdana"/>
                <a:cs typeface="Verdana"/>
              </a:rPr>
              <a:t>r</a:t>
            </a:r>
            <a:r>
              <a:rPr sz="2700" spc="-263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-68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13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700" spc="-135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15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24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8" dirty="0">
                <a:solidFill>
                  <a:srgbClr val="404040"/>
                </a:solidFill>
                <a:latin typeface="Verdana"/>
                <a:cs typeface="Verdana"/>
              </a:rPr>
              <a:t>of</a:t>
            </a:r>
            <a:r>
              <a:rPr sz="2700" spc="-28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2700" spc="-188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2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90" dirty="0">
                <a:solidFill>
                  <a:srgbClr val="404040"/>
                </a:solidFill>
                <a:latin typeface="Verdana"/>
                <a:cs typeface="Verdana"/>
              </a:rPr>
              <a:t>an</a:t>
            </a:r>
            <a:r>
              <a:rPr sz="2700" spc="105" dirty="0">
                <a:solidFill>
                  <a:srgbClr val="404040"/>
                </a:solidFill>
                <a:latin typeface="Verdana"/>
                <a:cs typeface="Verdana"/>
              </a:rPr>
              <a:t>d</a:t>
            </a:r>
            <a:r>
              <a:rPr sz="2700" spc="-26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23" dirty="0">
                <a:solidFill>
                  <a:srgbClr val="404040"/>
                </a:solidFill>
                <a:latin typeface="Verdana"/>
                <a:cs typeface="Verdana"/>
              </a:rPr>
              <a:t>w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68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-15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21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15" dirty="0">
                <a:solidFill>
                  <a:srgbClr val="404040"/>
                </a:solidFill>
                <a:latin typeface="Verdana"/>
                <a:cs typeface="Verdana"/>
              </a:rPr>
              <a:t>on  </a:t>
            </a:r>
            <a:r>
              <a:rPr sz="2700" spc="-3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15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7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b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ecome</a:t>
            </a:r>
            <a:r>
              <a:rPr sz="2700" spc="-2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20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700" spc="-143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700" spc="-45" dirty="0">
                <a:solidFill>
                  <a:srgbClr val="404040"/>
                </a:solidFill>
                <a:latin typeface="Verdana"/>
                <a:cs typeface="Verdana"/>
              </a:rPr>
              <a:t>met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g</a:t>
            </a:r>
            <a:r>
              <a:rPr sz="2700" spc="-24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83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203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15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7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700" spc="127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2700" spc="-188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endParaRPr sz="2700" dirty="0">
              <a:latin typeface="Verdana"/>
              <a:cs typeface="Verdana"/>
            </a:endParaRPr>
          </a:p>
          <a:p>
            <a:pPr marL="533400">
              <a:lnSpc>
                <a:spcPts val="2865"/>
              </a:lnSpc>
            </a:pPr>
            <a:r>
              <a:rPr sz="2700" spc="263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700" spc="285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700" spc="-75" dirty="0">
                <a:solidFill>
                  <a:srgbClr val="404040"/>
                </a:solidFill>
                <a:latin typeface="Verdana"/>
                <a:cs typeface="Verdana"/>
              </a:rPr>
              <a:t>nn</a:t>
            </a:r>
            <a:r>
              <a:rPr sz="2700" spc="-15" dirty="0">
                <a:solidFill>
                  <a:srgbClr val="404040"/>
                </a:solidFill>
                <a:latin typeface="Verdana"/>
                <a:cs typeface="Verdana"/>
              </a:rPr>
              <a:t>ot</a:t>
            </a:r>
            <a:r>
              <a:rPr sz="2700" spc="-2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195" dirty="0">
                <a:solidFill>
                  <a:srgbClr val="404040"/>
                </a:solidFill>
                <a:latin typeface="Verdana"/>
                <a:cs typeface="Verdana"/>
              </a:rPr>
              <a:t>li</a:t>
            </a:r>
            <a:r>
              <a:rPr sz="2700" spc="-98" dirty="0">
                <a:solidFill>
                  <a:srgbClr val="404040"/>
                </a:solidFill>
                <a:latin typeface="Verdana"/>
                <a:cs typeface="Verdana"/>
              </a:rPr>
              <a:t>v</a:t>
            </a:r>
            <a:r>
              <a:rPr sz="2700" spc="14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700" spc="-306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700" spc="-23" dirty="0">
                <a:solidFill>
                  <a:srgbClr val="404040"/>
                </a:solidFill>
                <a:latin typeface="Verdana"/>
                <a:cs typeface="Verdana"/>
              </a:rPr>
              <a:t>w</a:t>
            </a:r>
            <a:r>
              <a:rPr sz="2700" spc="-171" dirty="0">
                <a:solidFill>
                  <a:srgbClr val="404040"/>
                </a:solidFill>
                <a:latin typeface="Verdana"/>
                <a:cs typeface="Verdana"/>
              </a:rPr>
              <a:t>it</a:t>
            </a:r>
            <a:r>
              <a:rPr sz="2700" spc="30" dirty="0">
                <a:solidFill>
                  <a:srgbClr val="404040"/>
                </a:solidFill>
                <a:latin typeface="Verdana"/>
                <a:cs typeface="Verdana"/>
              </a:rPr>
              <a:t>h</a:t>
            </a:r>
            <a:r>
              <a:rPr sz="2700" spc="15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700" spc="-150" dirty="0">
                <a:solidFill>
                  <a:srgbClr val="404040"/>
                </a:solidFill>
                <a:latin typeface="Verdana"/>
                <a:cs typeface="Verdana"/>
              </a:rPr>
              <a:t>ut.</a:t>
            </a:r>
            <a:endParaRPr sz="2700" dirty="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305430" y="7770686"/>
            <a:ext cx="6028373" cy="1273425"/>
          </a:xfrm>
          <a:prstGeom prst="rect">
            <a:avLst/>
          </a:prstGeom>
        </p:spPr>
        <p:txBody>
          <a:bodyPr vert="horz" wrap="square" lIns="0" tIns="41909" rIns="0" bIns="0" rtlCol="0">
            <a:spAutoFit/>
          </a:bodyPr>
          <a:lstStyle/>
          <a:p>
            <a:pPr marL="19050" marR="7620">
              <a:lnSpc>
                <a:spcPts val="3150"/>
              </a:lnSpc>
              <a:spcBef>
                <a:spcPts val="329"/>
              </a:spcBef>
            </a:pPr>
            <a:r>
              <a:rPr sz="2700" spc="-300" dirty="0">
                <a:solidFill>
                  <a:srgbClr val="FFFFFF"/>
                </a:solidFill>
                <a:latin typeface="Verdana"/>
                <a:cs typeface="Verdana"/>
              </a:rPr>
              <a:t>1935</a:t>
            </a:r>
            <a:r>
              <a:rPr sz="2700" spc="-210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2700" spc="-263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105" dirty="0">
                <a:solidFill>
                  <a:srgbClr val="FFFFFF"/>
                </a:solidFill>
                <a:latin typeface="Verdana"/>
                <a:cs typeface="Verdana"/>
              </a:rPr>
              <a:t>Od</a:t>
            </a:r>
            <a:r>
              <a:rPr sz="2700" spc="83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700" spc="-83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700" spc="127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700" spc="-344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700" spc="-233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700" spc="6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700" spc="68" dirty="0">
                <a:solidFill>
                  <a:srgbClr val="FFFFFF"/>
                </a:solidFill>
                <a:latin typeface="Verdana"/>
                <a:cs typeface="Verdana"/>
              </a:rPr>
              <a:t>rca</a:t>
            </a:r>
            <a:r>
              <a:rPr sz="2700" spc="-3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-23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2700" spc="203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700" spc="-3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700" spc="-217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60" dirty="0">
                <a:solidFill>
                  <a:srgbClr val="FFFFFF"/>
                </a:solidFill>
                <a:latin typeface="Verdana"/>
                <a:cs typeface="Verdana"/>
              </a:rPr>
              <a:t>de</a:t>
            </a:r>
            <a:r>
              <a:rPr sz="2700" spc="9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700" spc="127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700" spc="-188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700" spc="143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700" spc="127" dirty="0">
                <a:solidFill>
                  <a:srgbClr val="FFFFFF"/>
                </a:solidFill>
                <a:latin typeface="Verdana"/>
                <a:cs typeface="Verdana"/>
              </a:rPr>
              <a:t>pe</a:t>
            </a:r>
            <a:r>
              <a:rPr sz="2700" spc="-38" dirty="0">
                <a:solidFill>
                  <a:srgbClr val="FFFFFF"/>
                </a:solidFill>
                <a:latin typeface="Verdana"/>
                <a:cs typeface="Verdana"/>
              </a:rPr>
              <a:t>d.  </a:t>
            </a:r>
            <a:r>
              <a:rPr sz="2700" spc="-5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spc="-83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700" spc="-171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700" spc="-3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700" spc="-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-23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2700" spc="203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700" spc="-3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700" spc="-217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203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700" spc="-15" dirty="0">
                <a:solidFill>
                  <a:srgbClr val="FFFFFF"/>
                </a:solidFill>
                <a:latin typeface="Verdana"/>
                <a:cs typeface="Verdana"/>
              </a:rPr>
              <a:t>mo</a:t>
            </a:r>
            <a:r>
              <a:rPr sz="2700" spc="-23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700" spc="127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700" spc="-263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-17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spc="-83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700" spc="143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7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-171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2700" spc="-1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700" spc="-285" dirty="0">
                <a:solidFill>
                  <a:srgbClr val="FFFFFF"/>
                </a:solidFill>
                <a:latin typeface="Verdana"/>
                <a:cs typeface="Verdana"/>
              </a:rPr>
              <a:t>rst</a:t>
            </a:r>
            <a:r>
              <a:rPr sz="2700" spc="-306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90" dirty="0">
                <a:solidFill>
                  <a:srgbClr val="FFFFFF"/>
                </a:solidFill>
                <a:latin typeface="Verdana"/>
                <a:cs typeface="Verdana"/>
              </a:rPr>
              <a:t>comp</a:t>
            </a:r>
            <a:r>
              <a:rPr sz="2700" spc="68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700" spc="-17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spc="127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700" spc="-306" dirty="0">
                <a:solidFill>
                  <a:srgbClr val="FFFFFF"/>
                </a:solidFill>
                <a:latin typeface="Verdana"/>
                <a:cs typeface="Verdana"/>
              </a:rPr>
              <a:t>rs  </a:t>
            </a:r>
            <a:r>
              <a:rPr sz="2700" spc="-98" dirty="0">
                <a:solidFill>
                  <a:srgbClr val="FFFFFF"/>
                </a:solidFill>
                <a:latin typeface="Verdana"/>
                <a:cs typeface="Verdana"/>
              </a:rPr>
              <a:t>us</a:t>
            </a:r>
            <a:r>
              <a:rPr sz="2700" spc="-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700" spc="16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700" spc="-233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-8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270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700" spc="-293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-15" dirty="0">
                <a:solidFill>
                  <a:srgbClr val="FFFFFF"/>
                </a:solidFill>
                <a:latin typeface="Verdana"/>
                <a:cs typeface="Verdana"/>
              </a:rPr>
              <a:t>ma</a:t>
            </a:r>
            <a:r>
              <a:rPr sz="2700" spc="-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spc="-83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700" spc="127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700" spc="-15" dirty="0">
                <a:solidFill>
                  <a:srgbClr val="FFFFFF"/>
                </a:solidFill>
                <a:latin typeface="Verdana"/>
                <a:cs typeface="Verdana"/>
              </a:rPr>
              <a:t>ma</a:t>
            </a:r>
            <a:r>
              <a:rPr sz="2700" spc="-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spc="-171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700" spc="9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700" spc="7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700" spc="203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700" spc="-83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700" spc="-306" dirty="0">
                <a:solidFill>
                  <a:srgbClr val="FFFFFF"/>
                </a:solidFill>
                <a:latin typeface="Verdana"/>
                <a:cs typeface="Verdana"/>
              </a:rPr>
              <a:t>s.</a:t>
            </a:r>
            <a:endParaRPr sz="27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388870" cy="10287000"/>
            <a:chOff x="0" y="0"/>
            <a:chExt cx="1592580" cy="6858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82880" cy="6858000"/>
            </a:xfrm>
            <a:custGeom>
              <a:avLst/>
              <a:gdLst/>
              <a:ahLst/>
              <a:cxnLst/>
              <a:rect l="l" t="t" r="r" b="b"/>
              <a:pathLst>
                <a:path w="182880" h="6858000">
                  <a:moveTo>
                    <a:pt x="18288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82880" y="6858000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rgbClr val="2D5269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714756"/>
              <a:ext cx="1592580" cy="508000"/>
            </a:xfrm>
            <a:custGeom>
              <a:avLst/>
              <a:gdLst/>
              <a:ahLst/>
              <a:cxnLst/>
              <a:rect l="l" t="t" r="r" b="b"/>
              <a:pathLst>
                <a:path w="1592580" h="508000">
                  <a:moveTo>
                    <a:pt x="0" y="0"/>
                  </a:moveTo>
                  <a:lnTo>
                    <a:pt x="0" y="503948"/>
                  </a:lnTo>
                  <a:lnTo>
                    <a:pt x="1245844" y="507491"/>
                  </a:lnTo>
                  <a:lnTo>
                    <a:pt x="1346200" y="507491"/>
                  </a:lnTo>
                  <a:lnTo>
                    <a:pt x="1350899" y="502665"/>
                  </a:lnTo>
                  <a:lnTo>
                    <a:pt x="1352423" y="501141"/>
                  </a:lnTo>
                  <a:lnTo>
                    <a:pt x="1354328" y="499617"/>
                  </a:lnTo>
                  <a:lnTo>
                    <a:pt x="1355852" y="497966"/>
                  </a:lnTo>
                  <a:lnTo>
                    <a:pt x="1584960" y="268858"/>
                  </a:lnTo>
                  <a:lnTo>
                    <a:pt x="1590246" y="261714"/>
                  </a:lnTo>
                  <a:lnTo>
                    <a:pt x="1592008" y="254571"/>
                  </a:lnTo>
                  <a:lnTo>
                    <a:pt x="1590246" y="247427"/>
                  </a:lnTo>
                  <a:lnTo>
                    <a:pt x="1584960" y="240283"/>
                  </a:lnTo>
                  <a:lnTo>
                    <a:pt x="1355852" y="11302"/>
                  </a:lnTo>
                  <a:lnTo>
                    <a:pt x="1350899" y="11302"/>
                  </a:lnTo>
                  <a:lnTo>
                    <a:pt x="1350899" y="6476"/>
                  </a:lnTo>
                  <a:lnTo>
                    <a:pt x="1346200" y="6476"/>
                  </a:lnTo>
                  <a:lnTo>
                    <a:pt x="1341374" y="1777"/>
                  </a:lnTo>
                  <a:lnTo>
                    <a:pt x="1245844" y="17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53535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038600" y="221901"/>
            <a:ext cx="3352800" cy="850233"/>
          </a:xfrm>
          <a:prstGeom prst="rect">
            <a:avLst/>
          </a:prstGeom>
        </p:spPr>
        <p:txBody>
          <a:bodyPr vert="horz" wrap="square" lIns="0" tIns="19050" rIns="0" bIns="0" rtlCol="0" anchor="ctr">
            <a:spAutoFit/>
          </a:bodyPr>
          <a:lstStyle/>
          <a:p>
            <a:pPr marL="19050">
              <a:spcBef>
                <a:spcPts val="150"/>
              </a:spcBef>
            </a:pPr>
            <a:r>
              <a:rPr sz="5400" spc="-23" dirty="0">
                <a:latin typeface="Verdana"/>
                <a:cs typeface="Verdana"/>
              </a:rPr>
              <a:t>Fun</a:t>
            </a:r>
            <a:r>
              <a:rPr sz="5400" spc="-38" dirty="0">
                <a:latin typeface="Verdana"/>
                <a:cs typeface="Verdana"/>
              </a:rPr>
              <a:t>c</a:t>
            </a:r>
            <a:r>
              <a:rPr sz="5400" spc="-143" dirty="0">
                <a:latin typeface="Verdana"/>
                <a:cs typeface="Verdana"/>
              </a:rPr>
              <a:t>tion</a:t>
            </a:r>
            <a:r>
              <a:rPr lang="en-US" sz="5400" spc="-143" dirty="0">
                <a:latin typeface="Verdana"/>
                <a:cs typeface="Verdana"/>
              </a:rPr>
              <a:t>s</a:t>
            </a:r>
            <a:endParaRPr sz="5400" dirty="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905000" y="1072134"/>
            <a:ext cx="14149388" cy="7974299"/>
          </a:xfrm>
          <a:prstGeom prst="rect">
            <a:avLst/>
          </a:prstGeom>
        </p:spPr>
        <p:txBody>
          <a:bodyPr vert="horz" wrap="square" lIns="0" tIns="231458" rIns="0" bIns="0" rtlCol="0">
            <a:spAutoFit/>
          </a:bodyPr>
          <a:lstStyle/>
          <a:p>
            <a:pPr marL="19050">
              <a:spcBef>
                <a:spcPts val="1823"/>
              </a:spcBef>
            </a:pPr>
            <a:r>
              <a:rPr sz="3000" spc="-98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000" spc="44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000" spc="-143" dirty="0">
                <a:solidFill>
                  <a:srgbClr val="404040"/>
                </a:solidFill>
                <a:latin typeface="Verdana"/>
                <a:cs typeface="Verdana"/>
              </a:rPr>
              <a:t>There</a:t>
            </a:r>
            <a:r>
              <a:rPr sz="3000" spc="-2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8" dirty="0">
                <a:solidFill>
                  <a:srgbClr val="404040"/>
                </a:solidFill>
                <a:latin typeface="Verdana"/>
                <a:cs typeface="Verdana"/>
              </a:rPr>
              <a:t>are</a:t>
            </a:r>
            <a:r>
              <a:rPr sz="3000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b="1" spc="-113" dirty="0">
                <a:solidFill>
                  <a:srgbClr val="404040"/>
                </a:solidFill>
                <a:latin typeface="Verdana"/>
                <a:cs typeface="Verdana"/>
              </a:rPr>
              <a:t>four</a:t>
            </a:r>
            <a:r>
              <a:rPr sz="3000" b="1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b="1" spc="30" dirty="0">
                <a:solidFill>
                  <a:srgbClr val="404040"/>
                </a:solidFill>
                <a:latin typeface="Verdana"/>
                <a:cs typeface="Verdana"/>
              </a:rPr>
              <a:t>basic</a:t>
            </a:r>
            <a:r>
              <a:rPr sz="3000" b="1" spc="-22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b="1" spc="-68" dirty="0">
                <a:solidFill>
                  <a:srgbClr val="404040"/>
                </a:solidFill>
                <a:latin typeface="Verdana"/>
                <a:cs typeface="Verdana"/>
              </a:rPr>
              <a:t>functions</a:t>
            </a:r>
            <a:r>
              <a:rPr sz="3000" b="1" spc="-2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38" dirty="0">
                <a:solidFill>
                  <a:srgbClr val="404040"/>
                </a:solidFill>
                <a:latin typeface="Verdana"/>
                <a:cs typeface="Verdana"/>
              </a:rPr>
              <a:t>that</a:t>
            </a:r>
            <a:r>
              <a:rPr sz="3000" spc="-27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248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3000" spc="-24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23" dirty="0">
                <a:solidFill>
                  <a:srgbClr val="404040"/>
                </a:solidFill>
                <a:latin typeface="Verdana"/>
                <a:cs typeface="Verdana"/>
              </a:rPr>
              <a:t>computer</a:t>
            </a:r>
            <a:r>
              <a:rPr sz="3000" spc="-28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188" dirty="0">
                <a:solidFill>
                  <a:srgbClr val="404040"/>
                </a:solidFill>
                <a:latin typeface="Verdana"/>
                <a:cs typeface="Verdana"/>
              </a:rPr>
              <a:t>can</a:t>
            </a:r>
            <a:r>
              <a:rPr sz="3000" spc="-217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000" spc="-135" dirty="0">
                <a:solidFill>
                  <a:srgbClr val="404040"/>
                </a:solidFill>
                <a:latin typeface="Verdana"/>
                <a:cs typeface="Verdana"/>
              </a:rPr>
              <a:t>perform:</a:t>
            </a:r>
            <a:endParaRPr sz="3000" dirty="0">
              <a:latin typeface="Verdana"/>
              <a:cs typeface="Verdana"/>
            </a:endParaRPr>
          </a:p>
          <a:p>
            <a:pPr marL="528638">
              <a:spcBef>
                <a:spcPts val="1508"/>
              </a:spcBef>
            </a:pPr>
            <a:r>
              <a:rPr sz="2700" spc="-29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2700" spc="-180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700" spc="-8" dirty="0">
                <a:solidFill>
                  <a:srgbClr val="FF0000"/>
                </a:solidFill>
                <a:latin typeface="Verdana"/>
                <a:cs typeface="Verdana"/>
              </a:rPr>
              <a:t>Da</a:t>
            </a:r>
            <a:r>
              <a:rPr sz="2700" spc="-23" dirty="0">
                <a:solidFill>
                  <a:srgbClr val="FF0000"/>
                </a:solidFill>
                <a:latin typeface="Verdana"/>
                <a:cs typeface="Verdana"/>
              </a:rPr>
              <a:t>t</a:t>
            </a:r>
            <a:r>
              <a:rPr sz="2700" spc="225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2700" spc="-217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23" dirty="0">
                <a:solidFill>
                  <a:srgbClr val="FF0000"/>
                </a:solidFill>
                <a:latin typeface="Verdana"/>
                <a:cs typeface="Verdana"/>
              </a:rPr>
              <a:t>pr</a:t>
            </a:r>
            <a:r>
              <a:rPr sz="2700" spc="-38" dirty="0">
                <a:solidFill>
                  <a:srgbClr val="FF0000"/>
                </a:solidFill>
                <a:latin typeface="Verdana"/>
                <a:cs typeface="Verdana"/>
              </a:rPr>
              <a:t>o</a:t>
            </a:r>
            <a:r>
              <a:rPr sz="2700" spc="225" dirty="0">
                <a:solidFill>
                  <a:srgbClr val="FF0000"/>
                </a:solidFill>
                <a:latin typeface="Verdana"/>
                <a:cs typeface="Verdana"/>
              </a:rPr>
              <a:t>c</a:t>
            </a:r>
            <a:r>
              <a:rPr sz="2700" spc="240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2700" spc="-368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2700" spc="-375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2700" spc="-171" dirty="0">
                <a:solidFill>
                  <a:srgbClr val="FF0000"/>
                </a:solidFill>
                <a:latin typeface="Verdana"/>
                <a:cs typeface="Verdana"/>
              </a:rPr>
              <a:t>i</a:t>
            </a:r>
            <a:r>
              <a:rPr sz="2700" spc="-75" dirty="0">
                <a:solidFill>
                  <a:srgbClr val="FF0000"/>
                </a:solidFill>
                <a:latin typeface="Verdana"/>
                <a:cs typeface="Verdana"/>
              </a:rPr>
              <a:t>n</a:t>
            </a:r>
            <a:r>
              <a:rPr sz="2700" spc="135" dirty="0">
                <a:solidFill>
                  <a:srgbClr val="FF0000"/>
                </a:solidFill>
                <a:latin typeface="Verdana"/>
                <a:cs typeface="Verdana"/>
              </a:rPr>
              <a:t>g</a:t>
            </a:r>
            <a:endParaRPr sz="2700" dirty="0">
              <a:latin typeface="Verdana"/>
              <a:cs typeface="Verdana"/>
            </a:endParaRPr>
          </a:p>
          <a:p>
            <a:pPr marL="1266825" marR="674370" indent="-363855">
              <a:spcBef>
                <a:spcPts val="1508"/>
              </a:spcBef>
            </a:pP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2400" spc="9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30" dirty="0">
                <a:solidFill>
                  <a:srgbClr val="404040"/>
                </a:solidFill>
                <a:latin typeface="Verdana"/>
                <a:cs typeface="Verdana"/>
              </a:rPr>
              <a:t>Data</a:t>
            </a:r>
            <a:r>
              <a:rPr sz="2400" spc="-18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15" dirty="0">
                <a:solidFill>
                  <a:srgbClr val="404040"/>
                </a:solidFill>
                <a:latin typeface="Verdana"/>
                <a:cs typeface="Verdana"/>
              </a:rPr>
              <a:t>may</a:t>
            </a:r>
            <a:r>
              <a:rPr sz="2400" spc="-171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23" dirty="0">
                <a:solidFill>
                  <a:srgbClr val="404040"/>
                </a:solidFill>
                <a:latin typeface="Verdana"/>
                <a:cs typeface="Verdana"/>
              </a:rPr>
              <a:t>take</a:t>
            </a:r>
            <a:r>
              <a:rPr sz="2400" spc="-18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188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400" spc="-171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8" dirty="0">
                <a:solidFill>
                  <a:srgbClr val="404040"/>
                </a:solidFill>
                <a:latin typeface="Verdana"/>
                <a:cs typeface="Verdana"/>
              </a:rPr>
              <a:t>wide</a:t>
            </a:r>
            <a:r>
              <a:rPr sz="2400" spc="-127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83" dirty="0">
                <a:solidFill>
                  <a:srgbClr val="404040"/>
                </a:solidFill>
                <a:latin typeface="Verdana"/>
                <a:cs typeface="Verdana"/>
              </a:rPr>
              <a:t>variety</a:t>
            </a:r>
            <a:r>
              <a:rPr sz="2400" spc="-20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8" dirty="0">
                <a:solidFill>
                  <a:srgbClr val="404040"/>
                </a:solidFill>
                <a:latin typeface="Verdana"/>
                <a:cs typeface="Verdana"/>
              </a:rPr>
              <a:t>of</a:t>
            </a:r>
            <a:r>
              <a:rPr sz="2400" spc="-16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143" dirty="0">
                <a:solidFill>
                  <a:srgbClr val="404040"/>
                </a:solidFill>
                <a:latin typeface="Verdana"/>
                <a:cs typeface="Verdana"/>
              </a:rPr>
              <a:t>forms</a:t>
            </a:r>
            <a:r>
              <a:rPr sz="2400" spc="-171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83" dirty="0">
                <a:solidFill>
                  <a:srgbClr val="404040"/>
                </a:solidFill>
                <a:latin typeface="Verdana"/>
                <a:cs typeface="Verdana"/>
              </a:rPr>
              <a:t>and</a:t>
            </a:r>
            <a:r>
              <a:rPr sz="2400" spc="-18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404040"/>
                </a:solidFill>
                <a:latin typeface="Verdana"/>
                <a:cs typeface="Verdana"/>
              </a:rPr>
              <a:t>the</a:t>
            </a:r>
            <a:r>
              <a:rPr sz="2400" spc="-15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8" dirty="0">
                <a:solidFill>
                  <a:srgbClr val="404040"/>
                </a:solidFill>
                <a:latin typeface="Verdana"/>
                <a:cs typeface="Verdana"/>
              </a:rPr>
              <a:t>range</a:t>
            </a:r>
            <a:r>
              <a:rPr sz="2400" spc="-16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8" dirty="0">
                <a:solidFill>
                  <a:srgbClr val="404040"/>
                </a:solidFill>
                <a:latin typeface="Verdana"/>
                <a:cs typeface="Verdana"/>
              </a:rPr>
              <a:t>of</a:t>
            </a:r>
            <a:r>
              <a:rPr sz="2400" spc="-16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45" dirty="0">
                <a:solidFill>
                  <a:srgbClr val="404040"/>
                </a:solidFill>
                <a:latin typeface="Verdana"/>
                <a:cs typeface="Verdana"/>
              </a:rPr>
              <a:t>processing</a:t>
            </a:r>
            <a:r>
              <a:rPr sz="2400" spc="-15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90" dirty="0">
                <a:solidFill>
                  <a:srgbClr val="404040"/>
                </a:solidFill>
                <a:latin typeface="Verdana"/>
                <a:cs typeface="Verdana"/>
              </a:rPr>
              <a:t>requirements</a:t>
            </a:r>
            <a:r>
              <a:rPr sz="2400" spc="-11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255" dirty="0">
                <a:solidFill>
                  <a:srgbClr val="404040"/>
                </a:solidFill>
                <a:latin typeface="Verdana"/>
                <a:cs typeface="Verdana"/>
              </a:rPr>
              <a:t>is </a:t>
            </a:r>
            <a:r>
              <a:rPr sz="2400" spc="-24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45" dirty="0">
                <a:solidFill>
                  <a:srgbClr val="404040"/>
                </a:solidFill>
                <a:latin typeface="Verdana"/>
                <a:cs typeface="Verdana"/>
              </a:rPr>
              <a:t>broad</a:t>
            </a:r>
            <a:endParaRPr sz="2400" dirty="0">
              <a:latin typeface="Verdana"/>
              <a:cs typeface="Verdana"/>
            </a:endParaRPr>
          </a:p>
          <a:p>
            <a:pPr marR="10511789" algn="ctr">
              <a:spcBef>
                <a:spcPts val="1500"/>
              </a:spcBef>
            </a:pPr>
            <a:r>
              <a:rPr sz="27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2700" spc="-171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700" spc="-8" dirty="0">
                <a:solidFill>
                  <a:srgbClr val="FF0000"/>
                </a:solidFill>
                <a:latin typeface="Verdana"/>
                <a:cs typeface="Verdana"/>
              </a:rPr>
              <a:t>Da</a:t>
            </a:r>
            <a:r>
              <a:rPr sz="2700" spc="-23" dirty="0">
                <a:solidFill>
                  <a:srgbClr val="FF0000"/>
                </a:solidFill>
                <a:latin typeface="Verdana"/>
                <a:cs typeface="Verdana"/>
              </a:rPr>
              <a:t>t</a:t>
            </a:r>
            <a:r>
              <a:rPr sz="2700" spc="217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2700" spc="-21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300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2700" spc="-240" dirty="0">
                <a:solidFill>
                  <a:srgbClr val="FF0000"/>
                </a:solidFill>
                <a:latin typeface="Verdana"/>
                <a:cs typeface="Verdana"/>
              </a:rPr>
              <a:t>t</a:t>
            </a:r>
            <a:r>
              <a:rPr sz="2700" dirty="0">
                <a:solidFill>
                  <a:srgbClr val="FF0000"/>
                </a:solidFill>
                <a:latin typeface="Verdana"/>
                <a:cs typeface="Verdana"/>
              </a:rPr>
              <a:t>or</a:t>
            </a:r>
            <a:r>
              <a:rPr sz="2700" spc="-23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2700" spc="135" dirty="0">
                <a:solidFill>
                  <a:srgbClr val="FF0000"/>
                </a:solidFill>
                <a:latin typeface="Verdana"/>
                <a:cs typeface="Verdana"/>
              </a:rPr>
              <a:t>ge</a:t>
            </a:r>
            <a:endParaRPr sz="2700" dirty="0">
              <a:latin typeface="Verdana"/>
              <a:cs typeface="Verdana"/>
            </a:endParaRPr>
          </a:p>
          <a:p>
            <a:pPr marR="10464164" algn="ctr">
              <a:spcBef>
                <a:spcPts val="1508"/>
              </a:spcBef>
            </a:pP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2400" spc="30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-165" dirty="0">
                <a:solidFill>
                  <a:srgbClr val="404040"/>
                </a:solidFill>
                <a:latin typeface="Verdana"/>
                <a:cs typeface="Verdana"/>
              </a:rPr>
              <a:t>Short-term</a:t>
            </a:r>
            <a:endParaRPr sz="2400" dirty="0">
              <a:latin typeface="Verdana"/>
              <a:cs typeface="Verdana"/>
            </a:endParaRPr>
          </a:p>
          <a:p>
            <a:pPr marL="902970">
              <a:spcBef>
                <a:spcPts val="1500"/>
              </a:spcBef>
            </a:pP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2400" spc="45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-98" dirty="0">
                <a:solidFill>
                  <a:srgbClr val="404040"/>
                </a:solidFill>
                <a:latin typeface="Verdana"/>
                <a:cs typeface="Verdana"/>
              </a:rPr>
              <a:t>Long-term</a:t>
            </a:r>
            <a:endParaRPr sz="2400" dirty="0">
              <a:latin typeface="Verdana"/>
              <a:cs typeface="Verdana"/>
            </a:endParaRPr>
          </a:p>
          <a:p>
            <a:pPr marL="528638">
              <a:spcBef>
                <a:spcPts val="1500"/>
              </a:spcBef>
            </a:pPr>
            <a:r>
              <a:rPr sz="27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2700" spc="-171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700" spc="-8" dirty="0">
                <a:solidFill>
                  <a:srgbClr val="FF0000"/>
                </a:solidFill>
                <a:latin typeface="Verdana"/>
                <a:cs typeface="Verdana"/>
              </a:rPr>
              <a:t>Da</a:t>
            </a:r>
            <a:r>
              <a:rPr sz="2700" spc="-23" dirty="0">
                <a:solidFill>
                  <a:srgbClr val="FF0000"/>
                </a:solidFill>
                <a:latin typeface="Verdana"/>
                <a:cs typeface="Verdana"/>
              </a:rPr>
              <a:t>t</a:t>
            </a:r>
            <a:r>
              <a:rPr sz="2700" spc="217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2700" spc="-21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2700" spc="-90" dirty="0">
                <a:solidFill>
                  <a:srgbClr val="FF0000"/>
                </a:solidFill>
                <a:latin typeface="Verdana"/>
                <a:cs typeface="Verdana"/>
              </a:rPr>
              <a:t>m</a:t>
            </a:r>
            <a:r>
              <a:rPr sz="2700" spc="8" dirty="0">
                <a:solidFill>
                  <a:srgbClr val="FF0000"/>
                </a:solidFill>
                <a:latin typeface="Verdana"/>
                <a:cs typeface="Verdana"/>
              </a:rPr>
              <a:t>o</a:t>
            </a:r>
            <a:r>
              <a:rPr sz="2700" spc="30" dirty="0">
                <a:solidFill>
                  <a:srgbClr val="FF0000"/>
                </a:solidFill>
                <a:latin typeface="Verdana"/>
                <a:cs typeface="Verdana"/>
              </a:rPr>
              <a:t>v</a:t>
            </a:r>
            <a:r>
              <a:rPr sz="2700" spc="127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2700" spc="-8" dirty="0">
                <a:solidFill>
                  <a:srgbClr val="FF0000"/>
                </a:solidFill>
                <a:latin typeface="Verdana"/>
                <a:cs typeface="Verdana"/>
              </a:rPr>
              <a:t>me</a:t>
            </a:r>
            <a:r>
              <a:rPr sz="2700" spc="-23" dirty="0">
                <a:solidFill>
                  <a:srgbClr val="FF0000"/>
                </a:solidFill>
                <a:latin typeface="Verdana"/>
                <a:cs typeface="Verdana"/>
              </a:rPr>
              <a:t>n</a:t>
            </a:r>
            <a:r>
              <a:rPr sz="2700" spc="-150" dirty="0">
                <a:solidFill>
                  <a:srgbClr val="FF0000"/>
                </a:solidFill>
                <a:latin typeface="Verdana"/>
                <a:cs typeface="Verdana"/>
              </a:rPr>
              <a:t>t</a:t>
            </a:r>
            <a:endParaRPr sz="2700" dirty="0">
              <a:latin typeface="Verdana"/>
              <a:cs typeface="Verdana"/>
            </a:endParaRPr>
          </a:p>
          <a:p>
            <a:pPr marL="902970">
              <a:spcBef>
                <a:spcPts val="1500"/>
              </a:spcBef>
            </a:pP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2400" spc="90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400" spc="-90" dirty="0">
                <a:solidFill>
                  <a:srgbClr val="404040"/>
                </a:solidFill>
                <a:latin typeface="Verdana"/>
                <a:cs typeface="Verdana"/>
              </a:rPr>
              <a:t>Input-output</a:t>
            </a:r>
            <a:r>
              <a:rPr sz="2400" spc="-16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158" dirty="0">
                <a:solidFill>
                  <a:srgbClr val="404040"/>
                </a:solidFill>
                <a:latin typeface="Verdana"/>
                <a:cs typeface="Verdana"/>
              </a:rPr>
              <a:t>(I/O)</a:t>
            </a:r>
            <a:r>
              <a:rPr sz="2400" spc="-16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300" dirty="0">
                <a:solidFill>
                  <a:srgbClr val="404040"/>
                </a:solidFill>
                <a:latin typeface="Verdana"/>
                <a:cs typeface="Verdana"/>
              </a:rPr>
              <a:t>-</a:t>
            </a:r>
            <a:r>
              <a:rPr sz="2400" spc="-18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8" dirty="0">
                <a:solidFill>
                  <a:srgbClr val="404040"/>
                </a:solidFill>
                <a:latin typeface="Verdana"/>
                <a:cs typeface="Verdana"/>
              </a:rPr>
              <a:t>when</a:t>
            </a:r>
            <a:r>
              <a:rPr sz="2400" spc="-127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90" dirty="0">
                <a:solidFill>
                  <a:srgbClr val="404040"/>
                </a:solidFill>
                <a:latin typeface="Verdana"/>
                <a:cs typeface="Verdana"/>
              </a:rPr>
              <a:t>data</a:t>
            </a:r>
            <a:r>
              <a:rPr sz="2400" spc="-18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404040"/>
                </a:solidFill>
                <a:latin typeface="Verdana"/>
                <a:cs typeface="Verdana"/>
              </a:rPr>
              <a:t>are</a:t>
            </a:r>
            <a:r>
              <a:rPr sz="2400" spc="-171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30" dirty="0">
                <a:solidFill>
                  <a:srgbClr val="404040"/>
                </a:solidFill>
                <a:latin typeface="Verdana"/>
                <a:cs typeface="Verdana"/>
              </a:rPr>
              <a:t>received</a:t>
            </a:r>
            <a:r>
              <a:rPr sz="2400" spc="-171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98" dirty="0">
                <a:solidFill>
                  <a:srgbClr val="404040"/>
                </a:solidFill>
                <a:latin typeface="Verdana"/>
                <a:cs typeface="Verdana"/>
              </a:rPr>
              <a:t>from</a:t>
            </a:r>
            <a:r>
              <a:rPr sz="2400" spc="-171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98" dirty="0">
                <a:solidFill>
                  <a:srgbClr val="404040"/>
                </a:solidFill>
                <a:latin typeface="Verdana"/>
                <a:cs typeface="Verdana"/>
              </a:rPr>
              <a:t>or</a:t>
            </a:r>
            <a:r>
              <a:rPr sz="2400" spc="-16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15" dirty="0">
                <a:solidFill>
                  <a:srgbClr val="404040"/>
                </a:solidFill>
                <a:latin typeface="Verdana"/>
                <a:cs typeface="Verdana"/>
              </a:rPr>
              <a:t>delivered</a:t>
            </a:r>
            <a:r>
              <a:rPr sz="2400" spc="-171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404040"/>
                </a:solidFill>
                <a:latin typeface="Verdana"/>
                <a:cs typeface="Verdana"/>
              </a:rPr>
              <a:t>to</a:t>
            </a:r>
            <a:r>
              <a:rPr sz="2400" spc="-16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195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400" spc="-19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68" dirty="0">
                <a:solidFill>
                  <a:srgbClr val="404040"/>
                </a:solidFill>
                <a:latin typeface="Verdana"/>
                <a:cs typeface="Verdana"/>
              </a:rPr>
              <a:t>device</a:t>
            </a:r>
            <a:r>
              <a:rPr sz="2400" spc="-20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68" dirty="0">
                <a:solidFill>
                  <a:srgbClr val="404040"/>
                </a:solidFill>
                <a:latin typeface="Verdana"/>
                <a:cs typeface="Verdana"/>
              </a:rPr>
              <a:t>(peripheral)</a:t>
            </a:r>
            <a:endParaRPr sz="2400" dirty="0">
              <a:latin typeface="Verdana"/>
              <a:cs typeface="Verdana"/>
            </a:endParaRPr>
          </a:p>
          <a:p>
            <a:pPr marL="1266825">
              <a:spcBef>
                <a:spcPts val="8"/>
              </a:spcBef>
            </a:pPr>
            <a:r>
              <a:rPr sz="2400" spc="-45" dirty="0">
                <a:solidFill>
                  <a:srgbClr val="404040"/>
                </a:solidFill>
                <a:latin typeface="Verdana"/>
                <a:cs typeface="Verdana"/>
              </a:rPr>
              <a:t>that</a:t>
            </a:r>
            <a:r>
              <a:rPr sz="2400" spc="-18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255" dirty="0">
                <a:solidFill>
                  <a:srgbClr val="404040"/>
                </a:solidFill>
                <a:latin typeface="Verdana"/>
                <a:cs typeface="Verdana"/>
              </a:rPr>
              <a:t>is</a:t>
            </a:r>
            <a:r>
              <a:rPr sz="2400" spc="-18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53" dirty="0">
                <a:solidFill>
                  <a:srgbClr val="404040"/>
                </a:solidFill>
                <a:latin typeface="Verdana"/>
                <a:cs typeface="Verdana"/>
              </a:rPr>
              <a:t>directly</a:t>
            </a:r>
            <a:r>
              <a:rPr sz="2400" spc="-15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83" dirty="0">
                <a:solidFill>
                  <a:srgbClr val="404040"/>
                </a:solidFill>
                <a:latin typeface="Verdana"/>
                <a:cs typeface="Verdana"/>
              </a:rPr>
              <a:t>connected</a:t>
            </a:r>
            <a:r>
              <a:rPr sz="2400" spc="-11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404040"/>
                </a:solidFill>
                <a:latin typeface="Verdana"/>
                <a:cs typeface="Verdana"/>
              </a:rPr>
              <a:t>to</a:t>
            </a:r>
            <a:r>
              <a:rPr sz="2400" spc="-15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404040"/>
                </a:solidFill>
                <a:latin typeface="Verdana"/>
                <a:cs typeface="Verdana"/>
              </a:rPr>
              <a:t>the</a:t>
            </a:r>
            <a:r>
              <a:rPr sz="2400" spc="-171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404040"/>
                </a:solidFill>
                <a:latin typeface="Verdana"/>
                <a:cs typeface="Verdana"/>
              </a:rPr>
              <a:t>computer</a:t>
            </a:r>
            <a:endParaRPr sz="2400" dirty="0">
              <a:latin typeface="Verdana"/>
              <a:cs typeface="Verdana"/>
            </a:endParaRPr>
          </a:p>
          <a:p>
            <a:pPr marL="1266825" marR="744855" indent="-363855">
              <a:spcBef>
                <a:spcPts val="1491"/>
              </a:spcBef>
            </a:pP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2400" spc="30" dirty="0">
                <a:solidFill>
                  <a:srgbClr val="404040"/>
                </a:solidFill>
                <a:latin typeface="Verdana"/>
                <a:cs typeface="Verdana"/>
              </a:rPr>
              <a:t>Data </a:t>
            </a:r>
            <a:r>
              <a:rPr sz="2400" spc="-15" dirty="0">
                <a:solidFill>
                  <a:srgbClr val="404040"/>
                </a:solidFill>
                <a:latin typeface="Verdana"/>
                <a:cs typeface="Verdana"/>
              </a:rPr>
              <a:t>communications </a:t>
            </a:r>
            <a:r>
              <a:rPr sz="2400" spc="-330" dirty="0">
                <a:solidFill>
                  <a:srgbClr val="404040"/>
                </a:solidFill>
                <a:latin typeface="Verdana"/>
                <a:cs typeface="Verdana"/>
              </a:rPr>
              <a:t>– </a:t>
            </a:r>
            <a:r>
              <a:rPr sz="2400" spc="-15" dirty="0">
                <a:solidFill>
                  <a:srgbClr val="404040"/>
                </a:solidFill>
                <a:latin typeface="Verdana"/>
                <a:cs typeface="Verdana"/>
              </a:rPr>
              <a:t>when </a:t>
            </a:r>
            <a:r>
              <a:rPr sz="2400" spc="90" dirty="0">
                <a:solidFill>
                  <a:srgbClr val="404040"/>
                </a:solidFill>
                <a:latin typeface="Verdana"/>
                <a:cs typeface="Verdana"/>
              </a:rPr>
              <a:t>data </a:t>
            </a:r>
            <a:r>
              <a:rPr sz="2400" dirty="0">
                <a:solidFill>
                  <a:srgbClr val="404040"/>
                </a:solidFill>
                <a:latin typeface="Verdana"/>
                <a:cs typeface="Verdana"/>
              </a:rPr>
              <a:t>are </a:t>
            </a:r>
            <a:r>
              <a:rPr sz="2400" spc="45" dirty="0">
                <a:solidFill>
                  <a:srgbClr val="404040"/>
                </a:solidFill>
                <a:latin typeface="Verdana"/>
                <a:cs typeface="Verdana"/>
              </a:rPr>
              <a:t>moved </a:t>
            </a:r>
            <a:r>
              <a:rPr sz="2400" spc="-38" dirty="0">
                <a:solidFill>
                  <a:srgbClr val="404040"/>
                </a:solidFill>
                <a:latin typeface="Verdana"/>
                <a:cs typeface="Verdana"/>
              </a:rPr>
              <a:t>over longer </a:t>
            </a:r>
            <a:r>
              <a:rPr sz="2400" spc="-60" dirty="0">
                <a:solidFill>
                  <a:srgbClr val="404040"/>
                </a:solidFill>
                <a:latin typeface="Verdana"/>
                <a:cs typeface="Verdana"/>
              </a:rPr>
              <a:t>distances, </a:t>
            </a:r>
            <a:r>
              <a:rPr sz="2400" spc="-30" dirty="0">
                <a:solidFill>
                  <a:srgbClr val="404040"/>
                </a:solidFill>
                <a:latin typeface="Verdana"/>
                <a:cs typeface="Verdana"/>
              </a:rPr>
              <a:t>to </a:t>
            </a:r>
            <a:r>
              <a:rPr sz="2400" spc="-98" dirty="0">
                <a:solidFill>
                  <a:srgbClr val="404040"/>
                </a:solidFill>
                <a:latin typeface="Verdana"/>
                <a:cs typeface="Verdana"/>
              </a:rPr>
              <a:t>or from </a:t>
            </a:r>
            <a:r>
              <a:rPr sz="2400" spc="188" dirty="0">
                <a:solidFill>
                  <a:srgbClr val="404040"/>
                </a:solidFill>
                <a:latin typeface="Verdana"/>
                <a:cs typeface="Verdana"/>
              </a:rPr>
              <a:t>a </a:t>
            </a:r>
            <a:r>
              <a:rPr sz="2400" spc="-82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38" dirty="0">
                <a:solidFill>
                  <a:srgbClr val="404040"/>
                </a:solidFill>
                <a:latin typeface="Verdana"/>
                <a:cs typeface="Verdana"/>
              </a:rPr>
              <a:t>remote</a:t>
            </a:r>
            <a:r>
              <a:rPr sz="2400" spc="-16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68" dirty="0">
                <a:solidFill>
                  <a:srgbClr val="404040"/>
                </a:solidFill>
                <a:latin typeface="Verdana"/>
                <a:cs typeface="Verdana"/>
              </a:rPr>
              <a:t>device</a:t>
            </a:r>
            <a:endParaRPr sz="2400" dirty="0">
              <a:latin typeface="Verdana"/>
              <a:cs typeface="Verdana"/>
            </a:endParaRPr>
          </a:p>
          <a:p>
            <a:pPr marL="528638">
              <a:spcBef>
                <a:spcPts val="1508"/>
              </a:spcBef>
            </a:pPr>
            <a:r>
              <a:rPr sz="27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2700" spc="-171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2700" spc="120" dirty="0">
                <a:solidFill>
                  <a:srgbClr val="FF0000"/>
                </a:solidFill>
                <a:latin typeface="Verdana"/>
                <a:cs typeface="Verdana"/>
              </a:rPr>
              <a:t>Co</a:t>
            </a:r>
            <a:r>
              <a:rPr sz="2700" spc="105" dirty="0">
                <a:solidFill>
                  <a:srgbClr val="FF0000"/>
                </a:solidFill>
                <a:latin typeface="Verdana"/>
                <a:cs typeface="Verdana"/>
              </a:rPr>
              <a:t>n</a:t>
            </a:r>
            <a:r>
              <a:rPr sz="2700" spc="-171" dirty="0">
                <a:solidFill>
                  <a:srgbClr val="FF0000"/>
                </a:solidFill>
                <a:latin typeface="Verdana"/>
                <a:cs typeface="Verdana"/>
              </a:rPr>
              <a:t>t</a:t>
            </a:r>
            <a:r>
              <a:rPr sz="2700" spc="-143" dirty="0">
                <a:solidFill>
                  <a:srgbClr val="FF0000"/>
                </a:solidFill>
                <a:latin typeface="Verdana"/>
                <a:cs typeface="Verdana"/>
              </a:rPr>
              <a:t>rol</a:t>
            </a:r>
            <a:endParaRPr sz="2700" dirty="0">
              <a:latin typeface="Verdana"/>
              <a:cs typeface="Verdana"/>
            </a:endParaRPr>
          </a:p>
          <a:p>
            <a:pPr marL="1266825" marR="7620" indent="-363855">
              <a:spcBef>
                <a:spcPts val="1500"/>
              </a:spcBef>
            </a:pPr>
            <a:r>
              <a:rPr sz="24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2400" spc="127" dirty="0">
                <a:solidFill>
                  <a:srgbClr val="404040"/>
                </a:solidFill>
                <a:latin typeface="Verdana"/>
                <a:cs typeface="Verdana"/>
              </a:rPr>
              <a:t>A </a:t>
            </a:r>
            <a:r>
              <a:rPr sz="2400" spc="-30" dirty="0">
                <a:solidFill>
                  <a:srgbClr val="404040"/>
                </a:solidFill>
                <a:latin typeface="Verdana"/>
                <a:cs typeface="Verdana"/>
              </a:rPr>
              <a:t>control </a:t>
            </a:r>
            <a:r>
              <a:rPr sz="2400" spc="-113" dirty="0">
                <a:solidFill>
                  <a:srgbClr val="404040"/>
                </a:solidFill>
                <a:latin typeface="Verdana"/>
                <a:cs typeface="Verdana"/>
              </a:rPr>
              <a:t>unit </a:t>
            </a:r>
            <a:r>
              <a:rPr sz="2400" spc="15" dirty="0">
                <a:solidFill>
                  <a:srgbClr val="404040"/>
                </a:solidFill>
                <a:latin typeface="Verdana"/>
                <a:cs typeface="Verdana"/>
              </a:rPr>
              <a:t>manages </a:t>
            </a:r>
            <a:r>
              <a:rPr sz="2400" spc="-30" dirty="0">
                <a:solidFill>
                  <a:srgbClr val="404040"/>
                </a:solidFill>
                <a:latin typeface="Verdana"/>
                <a:cs typeface="Verdana"/>
              </a:rPr>
              <a:t>the </a:t>
            </a:r>
            <a:r>
              <a:rPr sz="2400" spc="-8" dirty="0">
                <a:solidFill>
                  <a:srgbClr val="404040"/>
                </a:solidFill>
                <a:latin typeface="Verdana"/>
                <a:cs typeface="Verdana"/>
              </a:rPr>
              <a:t>computer’s </a:t>
            </a:r>
            <a:r>
              <a:rPr sz="2400" spc="-83" dirty="0">
                <a:solidFill>
                  <a:srgbClr val="404040"/>
                </a:solidFill>
                <a:latin typeface="Verdana"/>
                <a:cs typeface="Verdana"/>
              </a:rPr>
              <a:t>resources </a:t>
            </a:r>
            <a:r>
              <a:rPr sz="2400" spc="83" dirty="0">
                <a:solidFill>
                  <a:srgbClr val="404040"/>
                </a:solidFill>
                <a:latin typeface="Verdana"/>
                <a:cs typeface="Verdana"/>
              </a:rPr>
              <a:t>and </a:t>
            </a:r>
            <a:r>
              <a:rPr sz="2400" spc="-68" dirty="0">
                <a:solidFill>
                  <a:srgbClr val="404040"/>
                </a:solidFill>
                <a:latin typeface="Verdana"/>
                <a:cs typeface="Verdana"/>
              </a:rPr>
              <a:t>orchestrates </a:t>
            </a:r>
            <a:r>
              <a:rPr sz="2400" spc="-30" dirty="0">
                <a:solidFill>
                  <a:srgbClr val="404040"/>
                </a:solidFill>
                <a:latin typeface="Verdana"/>
                <a:cs typeface="Verdana"/>
              </a:rPr>
              <a:t>the </a:t>
            </a:r>
            <a:r>
              <a:rPr sz="2400" dirty="0">
                <a:solidFill>
                  <a:srgbClr val="404040"/>
                </a:solidFill>
                <a:latin typeface="Verdana"/>
                <a:cs typeface="Verdana"/>
              </a:rPr>
              <a:t>performance </a:t>
            </a:r>
            <a:r>
              <a:rPr sz="2400" spc="8" dirty="0">
                <a:solidFill>
                  <a:srgbClr val="404040"/>
                </a:solidFill>
                <a:latin typeface="Verdana"/>
                <a:cs typeface="Verdana"/>
              </a:rPr>
              <a:t>of </a:t>
            </a:r>
            <a:r>
              <a:rPr sz="2400" spc="-82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225" dirty="0">
                <a:solidFill>
                  <a:srgbClr val="404040"/>
                </a:solidFill>
                <a:latin typeface="Verdana"/>
                <a:cs typeface="Verdana"/>
              </a:rPr>
              <a:t>its</a:t>
            </a:r>
            <a:r>
              <a:rPr sz="2400" spc="-18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23" dirty="0">
                <a:solidFill>
                  <a:srgbClr val="404040"/>
                </a:solidFill>
                <a:latin typeface="Verdana"/>
                <a:cs typeface="Verdana"/>
              </a:rPr>
              <a:t>functional</a:t>
            </a:r>
            <a:r>
              <a:rPr sz="2400" spc="-14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98" dirty="0">
                <a:solidFill>
                  <a:srgbClr val="404040"/>
                </a:solidFill>
                <a:latin typeface="Verdana"/>
                <a:cs typeface="Verdana"/>
              </a:rPr>
              <a:t>parts</a:t>
            </a:r>
            <a:r>
              <a:rPr sz="2400" spc="-18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120" dirty="0">
                <a:solidFill>
                  <a:srgbClr val="404040"/>
                </a:solidFill>
                <a:latin typeface="Verdana"/>
                <a:cs typeface="Verdana"/>
              </a:rPr>
              <a:t>in</a:t>
            </a:r>
            <a:r>
              <a:rPr sz="2400" spc="-18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68" dirty="0">
                <a:solidFill>
                  <a:srgbClr val="404040"/>
                </a:solidFill>
                <a:latin typeface="Verdana"/>
                <a:cs typeface="Verdana"/>
              </a:rPr>
              <a:t>response</a:t>
            </a:r>
            <a:r>
              <a:rPr sz="2400" spc="-171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404040"/>
                </a:solidFill>
                <a:latin typeface="Verdana"/>
                <a:cs typeface="Verdana"/>
              </a:rPr>
              <a:t>to</a:t>
            </a:r>
            <a:r>
              <a:rPr sz="2400" spc="-16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120" dirty="0">
                <a:solidFill>
                  <a:srgbClr val="404040"/>
                </a:solidFill>
                <a:latin typeface="Verdana"/>
                <a:cs typeface="Verdana"/>
              </a:rPr>
              <a:t>instructions</a:t>
            </a:r>
            <a:endParaRPr sz="24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388870" cy="10287000"/>
            <a:chOff x="0" y="0"/>
            <a:chExt cx="1592580" cy="6858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82880" cy="6858000"/>
            </a:xfrm>
            <a:custGeom>
              <a:avLst/>
              <a:gdLst/>
              <a:ahLst/>
              <a:cxnLst/>
              <a:rect l="l" t="t" r="r" b="b"/>
              <a:pathLst>
                <a:path w="182880" h="6858000">
                  <a:moveTo>
                    <a:pt x="18288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82880" y="6858000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rgbClr val="2D5269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714756"/>
              <a:ext cx="1592580" cy="508000"/>
            </a:xfrm>
            <a:custGeom>
              <a:avLst/>
              <a:gdLst/>
              <a:ahLst/>
              <a:cxnLst/>
              <a:rect l="l" t="t" r="r" b="b"/>
              <a:pathLst>
                <a:path w="1592580" h="508000">
                  <a:moveTo>
                    <a:pt x="0" y="0"/>
                  </a:moveTo>
                  <a:lnTo>
                    <a:pt x="0" y="503948"/>
                  </a:lnTo>
                  <a:lnTo>
                    <a:pt x="1245844" y="507491"/>
                  </a:lnTo>
                  <a:lnTo>
                    <a:pt x="1346200" y="507491"/>
                  </a:lnTo>
                  <a:lnTo>
                    <a:pt x="1350899" y="502665"/>
                  </a:lnTo>
                  <a:lnTo>
                    <a:pt x="1352423" y="501141"/>
                  </a:lnTo>
                  <a:lnTo>
                    <a:pt x="1354328" y="499617"/>
                  </a:lnTo>
                  <a:lnTo>
                    <a:pt x="1355852" y="497966"/>
                  </a:lnTo>
                  <a:lnTo>
                    <a:pt x="1584960" y="268858"/>
                  </a:lnTo>
                  <a:lnTo>
                    <a:pt x="1590246" y="261714"/>
                  </a:lnTo>
                  <a:lnTo>
                    <a:pt x="1592008" y="254571"/>
                  </a:lnTo>
                  <a:lnTo>
                    <a:pt x="1590246" y="247427"/>
                  </a:lnTo>
                  <a:lnTo>
                    <a:pt x="1584960" y="240283"/>
                  </a:lnTo>
                  <a:lnTo>
                    <a:pt x="1355852" y="11302"/>
                  </a:lnTo>
                  <a:lnTo>
                    <a:pt x="1350899" y="11302"/>
                  </a:lnTo>
                  <a:lnTo>
                    <a:pt x="1350899" y="6476"/>
                  </a:lnTo>
                  <a:lnTo>
                    <a:pt x="1346200" y="6476"/>
                  </a:lnTo>
                  <a:lnTo>
                    <a:pt x="1341374" y="1777"/>
                  </a:lnTo>
                  <a:lnTo>
                    <a:pt x="1245844" y="17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53535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667000" y="568467"/>
            <a:ext cx="12570143" cy="1374415"/>
          </a:xfrm>
          <a:prstGeom prst="rect">
            <a:avLst/>
          </a:prstGeom>
        </p:spPr>
        <p:txBody>
          <a:bodyPr vert="horz" wrap="square" lIns="0" tIns="20003" rIns="0" bIns="0" rtlCol="0" anchor="ctr">
            <a:spAutoFit/>
          </a:bodyPr>
          <a:lstStyle/>
          <a:p>
            <a:pPr marL="19050" marR="7620">
              <a:spcBef>
                <a:spcPts val="158"/>
              </a:spcBef>
            </a:pPr>
            <a:r>
              <a:rPr spc="-263" dirty="0">
                <a:latin typeface="Verdana"/>
                <a:cs typeface="Verdana"/>
              </a:rPr>
              <a:t>Th</a:t>
            </a:r>
            <a:r>
              <a:rPr spc="-240" dirty="0">
                <a:latin typeface="Verdana"/>
                <a:cs typeface="Verdana"/>
              </a:rPr>
              <a:t>e</a:t>
            </a:r>
            <a:r>
              <a:rPr spc="-171" dirty="0">
                <a:latin typeface="Verdana"/>
                <a:cs typeface="Verdana"/>
              </a:rPr>
              <a:t>re</a:t>
            </a:r>
            <a:r>
              <a:rPr spc="-413" dirty="0">
                <a:latin typeface="Verdana"/>
                <a:cs typeface="Verdana"/>
              </a:rPr>
              <a:t> </a:t>
            </a:r>
            <a:r>
              <a:rPr spc="8" dirty="0">
                <a:latin typeface="Verdana"/>
                <a:cs typeface="Verdana"/>
              </a:rPr>
              <a:t>ar</a:t>
            </a:r>
            <a:r>
              <a:rPr spc="23" dirty="0">
                <a:latin typeface="Verdana"/>
                <a:cs typeface="Verdana"/>
              </a:rPr>
              <a:t>e</a:t>
            </a:r>
            <a:r>
              <a:rPr spc="-381" dirty="0">
                <a:latin typeface="Verdana"/>
                <a:cs typeface="Verdana"/>
              </a:rPr>
              <a:t> </a:t>
            </a:r>
            <a:r>
              <a:rPr spc="-171" dirty="0">
                <a:latin typeface="Verdana"/>
                <a:cs typeface="Verdana"/>
              </a:rPr>
              <a:t>four</a:t>
            </a:r>
            <a:r>
              <a:rPr spc="-360" dirty="0">
                <a:latin typeface="Verdana"/>
                <a:cs typeface="Verdana"/>
              </a:rPr>
              <a:t> </a:t>
            </a:r>
            <a:r>
              <a:rPr spc="-180" dirty="0">
                <a:latin typeface="Verdana"/>
                <a:cs typeface="Verdana"/>
              </a:rPr>
              <a:t>m</a:t>
            </a:r>
            <a:r>
              <a:rPr spc="-30" dirty="0">
                <a:latin typeface="Verdana"/>
                <a:cs typeface="Verdana"/>
              </a:rPr>
              <a:t>ain</a:t>
            </a:r>
            <a:r>
              <a:rPr spc="-360" dirty="0">
                <a:latin typeface="Verdana"/>
                <a:cs typeface="Verdana"/>
              </a:rPr>
              <a:t> </a:t>
            </a:r>
            <a:r>
              <a:rPr spc="-525" dirty="0">
                <a:latin typeface="Verdana"/>
                <a:cs typeface="Verdana"/>
              </a:rPr>
              <a:t>st</a:t>
            </a:r>
            <a:r>
              <a:rPr spc="-503" dirty="0">
                <a:latin typeface="Verdana"/>
                <a:cs typeface="Verdana"/>
              </a:rPr>
              <a:t>r</a:t>
            </a:r>
            <a:r>
              <a:rPr spc="23" dirty="0">
                <a:latin typeface="Verdana"/>
                <a:cs typeface="Verdana"/>
              </a:rPr>
              <a:t>uct</a:t>
            </a:r>
            <a:r>
              <a:rPr spc="15" dirty="0">
                <a:latin typeface="Verdana"/>
                <a:cs typeface="Verdana"/>
              </a:rPr>
              <a:t>u</a:t>
            </a:r>
            <a:r>
              <a:rPr spc="-188" dirty="0">
                <a:latin typeface="Verdana"/>
                <a:cs typeface="Verdana"/>
              </a:rPr>
              <a:t>ral</a:t>
            </a:r>
            <a:r>
              <a:rPr spc="-344" dirty="0">
                <a:latin typeface="Verdana"/>
                <a:cs typeface="Verdana"/>
              </a:rPr>
              <a:t> </a:t>
            </a:r>
            <a:r>
              <a:rPr spc="30" dirty="0">
                <a:latin typeface="Verdana"/>
                <a:cs typeface="Verdana"/>
              </a:rPr>
              <a:t>components  </a:t>
            </a:r>
            <a:r>
              <a:rPr spc="23" dirty="0">
                <a:latin typeface="Verdana"/>
                <a:cs typeface="Verdana"/>
              </a:rPr>
              <a:t>of</a:t>
            </a:r>
            <a:r>
              <a:rPr spc="-368" dirty="0">
                <a:latin typeface="Verdana"/>
                <a:cs typeface="Verdana"/>
              </a:rPr>
              <a:t> </a:t>
            </a:r>
            <a:r>
              <a:rPr spc="-45" dirty="0">
                <a:latin typeface="Verdana"/>
                <a:cs typeface="Verdana"/>
              </a:rPr>
              <a:t>the</a:t>
            </a:r>
            <a:r>
              <a:rPr spc="-360" dirty="0">
                <a:latin typeface="Verdana"/>
                <a:cs typeface="Verdana"/>
              </a:rPr>
              <a:t> </a:t>
            </a:r>
            <a:r>
              <a:rPr spc="-75" dirty="0">
                <a:latin typeface="Verdana"/>
                <a:cs typeface="Verdana"/>
              </a:rPr>
              <a:t>computer: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xfrm>
            <a:off x="1194435" y="2873611"/>
            <a:ext cx="13104970" cy="4042453"/>
          </a:xfrm>
          <a:prstGeom prst="rect">
            <a:avLst/>
          </a:prstGeom>
        </p:spPr>
        <p:txBody>
          <a:bodyPr vert="horz" wrap="square" lIns="0" tIns="18098" rIns="0" bIns="0" rtlCol="0">
            <a:spAutoFit/>
          </a:bodyPr>
          <a:lstStyle/>
          <a:p>
            <a:pPr marL="2595563" marR="167640" indent="-519113">
              <a:spcBef>
                <a:spcPts val="143"/>
              </a:spcBef>
              <a:buClr>
                <a:srgbClr val="353535"/>
              </a:buClr>
              <a:buSzPct val="128571"/>
              <a:buFont typeface="Arial MT"/>
              <a:buChar char="•"/>
              <a:tabLst>
                <a:tab pos="2596515" algn="l"/>
              </a:tabLst>
            </a:pPr>
            <a:r>
              <a:rPr b="1" spc="30" dirty="0"/>
              <a:t>CPU</a:t>
            </a:r>
            <a:r>
              <a:rPr b="1" spc="-285" dirty="0"/>
              <a:t> </a:t>
            </a:r>
            <a:r>
              <a:rPr spc="-578" dirty="0"/>
              <a:t>–</a:t>
            </a:r>
            <a:r>
              <a:rPr spc="-323" dirty="0"/>
              <a:t> </a:t>
            </a:r>
            <a:r>
              <a:rPr spc="8" dirty="0"/>
              <a:t>contr</a:t>
            </a:r>
            <a:r>
              <a:rPr spc="15" dirty="0"/>
              <a:t>o</a:t>
            </a:r>
            <a:r>
              <a:rPr spc="-315" dirty="0"/>
              <a:t>l</a:t>
            </a:r>
            <a:r>
              <a:rPr spc="-578" dirty="0"/>
              <a:t>s</a:t>
            </a:r>
            <a:r>
              <a:rPr spc="-300" dirty="0"/>
              <a:t> </a:t>
            </a:r>
            <a:r>
              <a:rPr spc="-38" dirty="0"/>
              <a:t>the</a:t>
            </a:r>
            <a:r>
              <a:rPr spc="-285" dirty="0"/>
              <a:t> </a:t>
            </a:r>
            <a:r>
              <a:rPr spc="-15" dirty="0"/>
              <a:t>operat</a:t>
            </a:r>
            <a:r>
              <a:rPr spc="8" dirty="0"/>
              <a:t>i</a:t>
            </a:r>
            <a:r>
              <a:rPr spc="45" dirty="0"/>
              <a:t>on</a:t>
            </a:r>
            <a:r>
              <a:rPr spc="-293" dirty="0"/>
              <a:t> </a:t>
            </a:r>
            <a:r>
              <a:rPr spc="15" dirty="0"/>
              <a:t>of</a:t>
            </a:r>
            <a:r>
              <a:rPr spc="-315" dirty="0"/>
              <a:t> </a:t>
            </a:r>
            <a:r>
              <a:rPr spc="-38" dirty="0"/>
              <a:t>the</a:t>
            </a:r>
            <a:r>
              <a:rPr spc="-293" dirty="0"/>
              <a:t> </a:t>
            </a:r>
            <a:r>
              <a:rPr spc="150" dirty="0"/>
              <a:t>co</a:t>
            </a:r>
            <a:r>
              <a:rPr spc="278" dirty="0"/>
              <a:t>m</a:t>
            </a:r>
            <a:r>
              <a:rPr spc="-83" dirty="0"/>
              <a:t>puter  </a:t>
            </a:r>
            <a:r>
              <a:rPr spc="158" dirty="0"/>
              <a:t>and</a:t>
            </a:r>
            <a:r>
              <a:rPr spc="-315" dirty="0"/>
              <a:t> </a:t>
            </a:r>
            <a:r>
              <a:rPr spc="-165" dirty="0"/>
              <a:t>performs</a:t>
            </a:r>
            <a:r>
              <a:rPr spc="-300" dirty="0"/>
              <a:t> </a:t>
            </a:r>
            <a:r>
              <a:rPr spc="-368" dirty="0"/>
              <a:t>its</a:t>
            </a:r>
            <a:r>
              <a:rPr spc="-338" dirty="0"/>
              <a:t> </a:t>
            </a:r>
            <a:r>
              <a:rPr spc="171" dirty="0"/>
              <a:t>data</a:t>
            </a:r>
            <a:r>
              <a:rPr spc="-315" dirty="0"/>
              <a:t> </a:t>
            </a:r>
            <a:r>
              <a:rPr spc="-75" dirty="0"/>
              <a:t>processing</a:t>
            </a:r>
            <a:r>
              <a:rPr spc="-285" dirty="0"/>
              <a:t> </a:t>
            </a:r>
            <a:r>
              <a:rPr spc="-98" dirty="0"/>
              <a:t>functions</a:t>
            </a:r>
          </a:p>
          <a:p>
            <a:pPr marL="2595563" indent="-519113">
              <a:spcBef>
                <a:spcPts val="1515"/>
              </a:spcBef>
              <a:buClr>
                <a:srgbClr val="353535"/>
              </a:buClr>
              <a:buSzPct val="126785"/>
              <a:buFont typeface="Arial MT"/>
              <a:buChar char="•"/>
              <a:tabLst>
                <a:tab pos="2596515" algn="l"/>
              </a:tabLst>
            </a:pPr>
            <a:r>
              <a:rPr b="1" spc="143" dirty="0"/>
              <a:t>Ma</a:t>
            </a:r>
            <a:r>
              <a:rPr b="1" spc="68" dirty="0"/>
              <a:t>i</a:t>
            </a:r>
            <a:r>
              <a:rPr b="1" spc="-105" dirty="0"/>
              <a:t>n</a:t>
            </a:r>
            <a:r>
              <a:rPr b="1" spc="-315" dirty="0"/>
              <a:t> </a:t>
            </a:r>
            <a:r>
              <a:rPr b="1" spc="-38" dirty="0"/>
              <a:t>Memory</a:t>
            </a:r>
            <a:r>
              <a:rPr b="1" spc="-278" dirty="0"/>
              <a:t> </a:t>
            </a:r>
            <a:r>
              <a:rPr spc="-578" dirty="0"/>
              <a:t>–</a:t>
            </a:r>
            <a:r>
              <a:rPr spc="-323" dirty="0"/>
              <a:t> </a:t>
            </a:r>
            <a:r>
              <a:rPr spc="-255" dirty="0"/>
              <a:t>stores</a:t>
            </a:r>
            <a:r>
              <a:rPr spc="-293" dirty="0"/>
              <a:t> </a:t>
            </a:r>
            <a:r>
              <a:rPr spc="165" dirty="0"/>
              <a:t>data</a:t>
            </a:r>
          </a:p>
          <a:p>
            <a:pPr marL="2595563" marR="10478" indent="-519113">
              <a:spcBef>
                <a:spcPts val="1491"/>
              </a:spcBef>
              <a:buClr>
                <a:srgbClr val="353535"/>
              </a:buClr>
              <a:buSzPct val="128571"/>
              <a:buFont typeface="Arial MT"/>
              <a:buChar char="•"/>
              <a:tabLst>
                <a:tab pos="2596515" algn="l"/>
              </a:tabLst>
            </a:pPr>
            <a:r>
              <a:rPr b="1" spc="-158" dirty="0"/>
              <a:t>I/</a:t>
            </a:r>
            <a:r>
              <a:rPr b="1" spc="-263" dirty="0"/>
              <a:t>O</a:t>
            </a:r>
            <a:r>
              <a:rPr b="1" spc="-300" dirty="0"/>
              <a:t> </a:t>
            </a:r>
            <a:r>
              <a:rPr spc="-578" dirty="0"/>
              <a:t>–</a:t>
            </a:r>
            <a:r>
              <a:rPr spc="-315" dirty="0"/>
              <a:t> </a:t>
            </a:r>
            <a:r>
              <a:rPr spc="-90" dirty="0"/>
              <a:t>moves</a:t>
            </a:r>
            <a:r>
              <a:rPr spc="-293" dirty="0"/>
              <a:t> </a:t>
            </a:r>
            <a:r>
              <a:rPr spc="165" dirty="0"/>
              <a:t>dat</a:t>
            </a:r>
            <a:r>
              <a:rPr spc="188" dirty="0"/>
              <a:t>a</a:t>
            </a:r>
            <a:r>
              <a:rPr spc="-338" dirty="0"/>
              <a:t> </a:t>
            </a:r>
            <a:r>
              <a:rPr spc="90" dirty="0"/>
              <a:t>betw</a:t>
            </a:r>
            <a:r>
              <a:rPr spc="75" dirty="0"/>
              <a:t>e</a:t>
            </a:r>
            <a:r>
              <a:rPr spc="60" dirty="0"/>
              <a:t>en</a:t>
            </a:r>
            <a:r>
              <a:rPr spc="-255" dirty="0"/>
              <a:t> </a:t>
            </a:r>
            <a:r>
              <a:rPr spc="-38" dirty="0"/>
              <a:t>the</a:t>
            </a:r>
            <a:r>
              <a:rPr spc="-293" dirty="0"/>
              <a:t> </a:t>
            </a:r>
            <a:r>
              <a:rPr spc="143" dirty="0"/>
              <a:t>compu</a:t>
            </a:r>
            <a:r>
              <a:rPr spc="-180" dirty="0"/>
              <a:t>ter</a:t>
            </a:r>
            <a:r>
              <a:rPr spc="-330" dirty="0"/>
              <a:t> </a:t>
            </a:r>
            <a:r>
              <a:rPr spc="127" dirty="0"/>
              <a:t>and  </a:t>
            </a:r>
            <a:r>
              <a:rPr spc="-300" dirty="0"/>
              <a:t>i</a:t>
            </a:r>
            <a:r>
              <a:rPr spc="-398" dirty="0"/>
              <a:t>ts</a:t>
            </a:r>
            <a:r>
              <a:rPr spc="-338" dirty="0"/>
              <a:t> </a:t>
            </a:r>
            <a:r>
              <a:rPr spc="-68" dirty="0"/>
              <a:t>ext</a:t>
            </a:r>
            <a:r>
              <a:rPr spc="-90" dirty="0"/>
              <a:t>e</a:t>
            </a:r>
            <a:r>
              <a:rPr spc="-158" dirty="0"/>
              <a:t>rnal</a:t>
            </a:r>
            <a:r>
              <a:rPr spc="-255" dirty="0"/>
              <a:t> </a:t>
            </a:r>
            <a:r>
              <a:rPr spc="-105" dirty="0"/>
              <a:t>env</a:t>
            </a:r>
            <a:r>
              <a:rPr spc="-45" dirty="0"/>
              <a:t>i</a:t>
            </a:r>
            <a:r>
              <a:rPr spc="-105" dirty="0"/>
              <a:t>ronment</a:t>
            </a:r>
          </a:p>
          <a:p>
            <a:pPr marL="2595563" marR="7620" indent="-519113">
              <a:spcBef>
                <a:spcPts val="1500"/>
              </a:spcBef>
              <a:buClr>
                <a:srgbClr val="353535"/>
              </a:buClr>
              <a:buSzPct val="128571"/>
              <a:buFont typeface="Arial MT"/>
              <a:buChar char="•"/>
              <a:tabLst>
                <a:tab pos="2596515" algn="l"/>
              </a:tabLst>
            </a:pPr>
            <a:r>
              <a:rPr b="1" spc="-300" dirty="0"/>
              <a:t>System </a:t>
            </a:r>
            <a:r>
              <a:rPr b="1" spc="-53" dirty="0"/>
              <a:t>Interconnection </a:t>
            </a:r>
            <a:r>
              <a:rPr spc="-578" dirty="0"/>
              <a:t>– </a:t>
            </a:r>
            <a:r>
              <a:rPr spc="-83" dirty="0"/>
              <a:t>some </a:t>
            </a:r>
            <a:r>
              <a:rPr spc="-38" dirty="0"/>
              <a:t>mechanism </a:t>
            </a:r>
            <a:r>
              <a:rPr spc="-30" dirty="0"/>
              <a:t> </a:t>
            </a:r>
            <a:r>
              <a:rPr spc="-60" dirty="0"/>
              <a:t>that</a:t>
            </a:r>
            <a:r>
              <a:rPr spc="-300" dirty="0"/>
              <a:t> </a:t>
            </a:r>
            <a:r>
              <a:rPr spc="-90" dirty="0"/>
              <a:t>provides</a:t>
            </a:r>
            <a:r>
              <a:rPr spc="-323" dirty="0"/>
              <a:t> </a:t>
            </a:r>
            <a:r>
              <a:rPr spc="-165" dirty="0"/>
              <a:t>for</a:t>
            </a:r>
            <a:r>
              <a:rPr spc="-306" dirty="0"/>
              <a:t> </a:t>
            </a:r>
            <a:r>
              <a:rPr spc="23" dirty="0"/>
              <a:t>communication</a:t>
            </a:r>
            <a:r>
              <a:rPr spc="-315" dirty="0"/>
              <a:t> </a:t>
            </a:r>
            <a:r>
              <a:rPr spc="90" dirty="0"/>
              <a:t>among</a:t>
            </a:r>
            <a:r>
              <a:rPr spc="-285" dirty="0"/>
              <a:t> </a:t>
            </a:r>
            <a:r>
              <a:rPr spc="-68" dirty="0"/>
              <a:t>CPU, </a:t>
            </a:r>
            <a:r>
              <a:rPr spc="-1454" dirty="0"/>
              <a:t> </a:t>
            </a:r>
            <a:r>
              <a:rPr spc="-53" dirty="0"/>
              <a:t>ma</a:t>
            </a:r>
            <a:r>
              <a:rPr dirty="0"/>
              <a:t>i</a:t>
            </a:r>
            <a:r>
              <a:rPr spc="-105" dirty="0"/>
              <a:t>n</a:t>
            </a:r>
            <a:r>
              <a:rPr spc="-315" dirty="0"/>
              <a:t> </a:t>
            </a:r>
            <a:r>
              <a:rPr spc="-150" dirty="0"/>
              <a:t>memory,</a:t>
            </a:r>
            <a:r>
              <a:rPr spc="-300" dirty="0"/>
              <a:t> </a:t>
            </a:r>
            <a:r>
              <a:rPr spc="158" dirty="0"/>
              <a:t>an</a:t>
            </a:r>
            <a:r>
              <a:rPr spc="165" dirty="0"/>
              <a:t>d</a:t>
            </a:r>
            <a:r>
              <a:rPr spc="-323" dirty="0"/>
              <a:t> </a:t>
            </a:r>
            <a:r>
              <a:rPr spc="-818" dirty="0"/>
              <a:t>I</a:t>
            </a:r>
            <a:r>
              <a:rPr spc="127" dirty="0"/>
              <a:t>/O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5793105" cy="10287000"/>
            <a:chOff x="0" y="0"/>
            <a:chExt cx="386207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851404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0" cy="6858000"/>
            </a:xfrm>
            <a:custGeom>
              <a:avLst/>
              <a:gdLst/>
              <a:ahLst/>
              <a:cxnLst/>
              <a:rect l="l" t="t" r="r" b="b"/>
              <a:pathLst>
                <a:path w="182880" h="6858000">
                  <a:moveTo>
                    <a:pt x="182880" y="0"/>
                  </a:moveTo>
                  <a:lnTo>
                    <a:pt x="0" y="0"/>
                  </a:lnTo>
                  <a:lnTo>
                    <a:pt x="0" y="6857999"/>
                  </a:lnTo>
                  <a:lnTo>
                    <a:pt x="182880" y="6857999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rgbClr val="2D5269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sp>
          <p:nvSpPr>
            <p:cNvPr id="5" name="object 5"/>
            <p:cNvSpPr/>
            <p:nvPr/>
          </p:nvSpPr>
          <p:spPr>
            <a:xfrm>
              <a:off x="1752600" y="2209800"/>
              <a:ext cx="2109470" cy="3746500"/>
            </a:xfrm>
            <a:custGeom>
              <a:avLst/>
              <a:gdLst/>
              <a:ahLst/>
              <a:cxnLst/>
              <a:rect l="l" t="t" r="r" b="b"/>
              <a:pathLst>
                <a:path w="2109470" h="3746500">
                  <a:moveTo>
                    <a:pt x="2109216" y="0"/>
                  </a:moveTo>
                  <a:lnTo>
                    <a:pt x="0" y="0"/>
                  </a:lnTo>
                  <a:lnTo>
                    <a:pt x="0" y="3745991"/>
                  </a:lnTo>
                  <a:lnTo>
                    <a:pt x="2109216" y="3745991"/>
                  </a:lnTo>
                  <a:lnTo>
                    <a:pt x="21092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723900"/>
              <a:ext cx="1588008" cy="49530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4400" y="6502906"/>
              <a:ext cx="216407" cy="355091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16607" y="3797808"/>
              <a:ext cx="938783" cy="1421891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31592" y="3784091"/>
              <a:ext cx="952500" cy="1409700"/>
            </a:xfrm>
            <a:prstGeom prst="rect">
              <a:avLst/>
            </a:prstGeom>
          </p:spPr>
        </p:pic>
      </p:grpSp>
      <p:pic>
        <p:nvPicPr>
          <p:cNvPr id="10" name="object 1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3677139" y="2247137"/>
            <a:ext cx="1924811" cy="1449323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3677139" y="3810761"/>
            <a:ext cx="1924811" cy="1447037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3677138" y="5372100"/>
            <a:ext cx="1906524" cy="1618488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13677139" y="7104887"/>
            <a:ext cx="1924811" cy="1524762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13677139" y="8743947"/>
            <a:ext cx="1981961" cy="1467612"/>
          </a:xfrm>
          <a:prstGeom prst="rect">
            <a:avLst/>
          </a:prstGeom>
        </p:spPr>
      </p:pic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3396996" y="235617"/>
            <a:ext cx="5658803" cy="850233"/>
          </a:xfrm>
          <a:prstGeom prst="rect">
            <a:avLst/>
          </a:prstGeom>
        </p:spPr>
        <p:txBody>
          <a:bodyPr vert="horz" wrap="square" lIns="0" tIns="19050" rIns="0" bIns="0" rtlCol="0" anchor="ctr">
            <a:spAutoFit/>
          </a:bodyPr>
          <a:lstStyle/>
          <a:p>
            <a:pPr marL="19050">
              <a:spcBef>
                <a:spcPts val="150"/>
              </a:spcBef>
            </a:pPr>
            <a:r>
              <a:rPr sz="5400" spc="-278" dirty="0">
                <a:latin typeface="Verdana"/>
                <a:cs typeface="Verdana"/>
              </a:rPr>
              <a:t>Binar</a:t>
            </a:r>
            <a:r>
              <a:rPr sz="5400" spc="-306" dirty="0">
                <a:latin typeface="Verdana"/>
                <a:cs typeface="Verdana"/>
              </a:rPr>
              <a:t>y</a:t>
            </a:r>
            <a:r>
              <a:rPr sz="5400" spc="-548" dirty="0">
                <a:latin typeface="Verdana"/>
                <a:cs typeface="Verdana"/>
              </a:rPr>
              <a:t> </a:t>
            </a:r>
            <a:r>
              <a:rPr sz="5400" spc="-285" dirty="0">
                <a:latin typeface="Verdana"/>
                <a:cs typeface="Verdana"/>
              </a:rPr>
              <a:t>Digit</a:t>
            </a:r>
            <a:r>
              <a:rPr sz="5400" spc="-306" dirty="0">
                <a:latin typeface="Verdana"/>
                <a:cs typeface="Verdana"/>
              </a:rPr>
              <a:t>s</a:t>
            </a:r>
            <a:r>
              <a:rPr sz="5400" spc="-540" dirty="0">
                <a:latin typeface="Verdana"/>
                <a:cs typeface="Verdana"/>
              </a:rPr>
              <a:t> </a:t>
            </a:r>
            <a:r>
              <a:rPr sz="5400" spc="-503" dirty="0">
                <a:latin typeface="Verdana"/>
                <a:cs typeface="Verdana"/>
              </a:rPr>
              <a:t>(Bits)</a:t>
            </a:r>
            <a:endParaRPr sz="5400" dirty="0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953131" y="3324035"/>
            <a:ext cx="2512695" cy="2219839"/>
          </a:xfrm>
          <a:prstGeom prst="rect">
            <a:avLst/>
          </a:prstGeom>
        </p:spPr>
        <p:txBody>
          <a:bodyPr vert="horz" wrap="square" lIns="0" tIns="25718" rIns="0" bIns="0" rtlCol="0">
            <a:spAutoFit/>
          </a:bodyPr>
          <a:lstStyle/>
          <a:p>
            <a:pPr marL="18098" marR="7620" indent="-54293" algn="ctr">
              <a:lnSpc>
                <a:spcPct val="99200"/>
              </a:lnSpc>
              <a:spcBef>
                <a:spcPts val="203"/>
              </a:spcBef>
            </a:pPr>
            <a:r>
              <a:rPr sz="4800" b="1" dirty="0">
                <a:solidFill>
                  <a:srgbClr val="003399"/>
                </a:solidFill>
                <a:latin typeface="Arial"/>
                <a:cs typeface="Arial"/>
              </a:rPr>
              <a:t>Only 2 </a:t>
            </a:r>
            <a:r>
              <a:rPr sz="4800" b="1" spc="8" dirty="0">
                <a:solidFill>
                  <a:srgbClr val="003399"/>
                </a:solidFill>
                <a:latin typeface="Arial"/>
                <a:cs typeface="Arial"/>
              </a:rPr>
              <a:t> </a:t>
            </a:r>
            <a:r>
              <a:rPr sz="4800" b="1" spc="-8" dirty="0">
                <a:solidFill>
                  <a:srgbClr val="003399"/>
                </a:solidFill>
                <a:latin typeface="Arial"/>
                <a:cs typeface="Arial"/>
              </a:rPr>
              <a:t>states </a:t>
            </a:r>
            <a:r>
              <a:rPr sz="4800" b="1" dirty="0">
                <a:solidFill>
                  <a:srgbClr val="003399"/>
                </a:solidFill>
                <a:latin typeface="Arial"/>
                <a:cs typeface="Arial"/>
              </a:rPr>
              <a:t> pos</a:t>
            </a:r>
            <a:r>
              <a:rPr sz="4800" b="1" spc="-23" dirty="0">
                <a:solidFill>
                  <a:srgbClr val="003399"/>
                </a:solidFill>
                <a:latin typeface="Arial"/>
                <a:cs typeface="Arial"/>
              </a:rPr>
              <a:t>s</a:t>
            </a:r>
            <a:r>
              <a:rPr sz="4800" b="1" dirty="0">
                <a:solidFill>
                  <a:srgbClr val="003399"/>
                </a:solidFill>
                <a:latin typeface="Arial"/>
                <a:cs typeface="Arial"/>
              </a:rPr>
              <a:t>ible</a:t>
            </a:r>
            <a:endParaRPr sz="4800" dirty="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953131" y="7787639"/>
            <a:ext cx="887730" cy="75790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sz="4800" b="1" dirty="0">
                <a:solidFill>
                  <a:srgbClr val="003399"/>
                </a:solidFill>
                <a:latin typeface="Arial"/>
                <a:cs typeface="Arial"/>
              </a:rPr>
              <a:t>On</a:t>
            </a:r>
            <a:endParaRPr sz="48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534661" y="7805929"/>
            <a:ext cx="921068" cy="758862"/>
          </a:xfrm>
          <a:prstGeom prst="rect">
            <a:avLst/>
          </a:prstGeom>
        </p:spPr>
        <p:txBody>
          <a:bodyPr vert="horz" wrap="square" lIns="0" tIns="20003" rIns="0" bIns="0" rtlCol="0">
            <a:spAutoFit/>
          </a:bodyPr>
          <a:lstStyle/>
          <a:p>
            <a:pPr marL="19050">
              <a:spcBef>
                <a:spcPts val="158"/>
              </a:spcBef>
            </a:pPr>
            <a:r>
              <a:rPr sz="4800" b="1" dirty="0">
                <a:solidFill>
                  <a:srgbClr val="003399"/>
                </a:solidFill>
                <a:latin typeface="Arial"/>
                <a:cs typeface="Arial"/>
              </a:rPr>
              <a:t>Off</a:t>
            </a:r>
            <a:endParaRPr sz="48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1240834" y="7259956"/>
            <a:ext cx="1996440" cy="2904578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9050" marR="7620" algn="ctr">
              <a:lnSpc>
                <a:spcPct val="100800"/>
              </a:lnSpc>
              <a:spcBef>
                <a:spcPts val="120"/>
              </a:spcBef>
            </a:pPr>
            <a:r>
              <a:rPr sz="2700" dirty="0">
                <a:latin typeface="Comic Sans MS"/>
                <a:cs typeface="Comic Sans MS"/>
              </a:rPr>
              <a:t>Perma</a:t>
            </a:r>
            <a:r>
              <a:rPr sz="2700" spc="8" dirty="0">
                <a:latin typeface="Comic Sans MS"/>
                <a:cs typeface="Comic Sans MS"/>
              </a:rPr>
              <a:t>n</a:t>
            </a:r>
            <a:r>
              <a:rPr sz="2700" dirty="0">
                <a:latin typeface="Comic Sans MS"/>
                <a:cs typeface="Comic Sans MS"/>
              </a:rPr>
              <a:t>en</a:t>
            </a:r>
            <a:r>
              <a:rPr sz="2700" spc="8" dirty="0">
                <a:latin typeface="Comic Sans MS"/>
                <a:cs typeface="Comic Sans MS"/>
              </a:rPr>
              <a:t>t</a:t>
            </a:r>
            <a:r>
              <a:rPr sz="2700" dirty="0">
                <a:latin typeface="Comic Sans MS"/>
                <a:cs typeface="Comic Sans MS"/>
              </a:rPr>
              <a:t>ly  stored on </a:t>
            </a:r>
            <a:r>
              <a:rPr sz="2700" spc="8" dirty="0">
                <a:latin typeface="Comic Sans MS"/>
                <a:cs typeface="Comic Sans MS"/>
              </a:rPr>
              <a:t> </a:t>
            </a:r>
            <a:r>
              <a:rPr sz="2700" spc="-15" dirty="0">
                <a:latin typeface="Comic Sans MS"/>
                <a:cs typeface="Comic Sans MS"/>
              </a:rPr>
              <a:t>CD-ROM</a:t>
            </a:r>
            <a:endParaRPr sz="2700" dirty="0">
              <a:latin typeface="Comic Sans MS"/>
              <a:cs typeface="Comic Sans MS"/>
            </a:endParaRPr>
          </a:p>
          <a:p>
            <a:pPr marL="551498" marR="541973" algn="just">
              <a:lnSpc>
                <a:spcPct val="106700"/>
              </a:lnSpc>
              <a:spcBef>
                <a:spcPts val="2543"/>
              </a:spcBef>
            </a:pPr>
            <a:r>
              <a:rPr sz="2700" dirty="0">
                <a:solidFill>
                  <a:schemeClr val="bg1"/>
                </a:solidFill>
                <a:latin typeface="Comic Sans MS"/>
                <a:cs typeface="Comic Sans MS"/>
              </a:rPr>
              <a:t>Fiber </a:t>
            </a:r>
            <a:r>
              <a:rPr sz="2700" spc="-795" dirty="0">
                <a:solidFill>
                  <a:schemeClr val="bg1"/>
                </a:solidFill>
                <a:latin typeface="Comic Sans MS"/>
                <a:cs typeface="Comic Sans MS"/>
              </a:rPr>
              <a:t> </a:t>
            </a:r>
            <a:r>
              <a:rPr sz="2700" spc="-8" dirty="0">
                <a:solidFill>
                  <a:schemeClr val="bg1"/>
                </a:solidFill>
                <a:latin typeface="Comic Sans MS"/>
                <a:cs typeface="Comic Sans MS"/>
              </a:rPr>
              <a:t>Optic  </a:t>
            </a:r>
            <a:r>
              <a:rPr sz="2700" dirty="0">
                <a:solidFill>
                  <a:schemeClr val="bg1"/>
                </a:solidFill>
                <a:latin typeface="Comic Sans MS"/>
                <a:cs typeface="Comic Sans MS"/>
              </a:rPr>
              <a:t>Cable</a:t>
            </a:r>
          </a:p>
        </p:txBody>
      </p:sp>
      <p:sp>
        <p:nvSpPr>
          <p:cNvPr id="23" name="object 23"/>
          <p:cNvSpPr txBox="1"/>
          <p:nvPr/>
        </p:nvSpPr>
        <p:spPr>
          <a:xfrm>
            <a:off x="10688575" y="6789495"/>
            <a:ext cx="420053" cy="3372718"/>
          </a:xfrm>
          <a:prstGeom prst="rect">
            <a:avLst/>
          </a:prstGeom>
        </p:spPr>
        <p:txBody>
          <a:bodyPr vert="horz" wrap="square" lIns="0" tIns="304800" rIns="0" bIns="0" rtlCol="0">
            <a:spAutoFit/>
          </a:bodyPr>
          <a:lstStyle/>
          <a:p>
            <a:pPr marL="19050">
              <a:spcBef>
                <a:spcPts val="2400"/>
              </a:spcBef>
            </a:pPr>
            <a:r>
              <a:rPr sz="9000" dirty="0">
                <a:solidFill>
                  <a:srgbClr val="800000"/>
                </a:solidFill>
                <a:latin typeface="Arial MT"/>
                <a:cs typeface="Arial MT"/>
              </a:rPr>
              <a:t>}</a:t>
            </a:r>
            <a:endParaRPr sz="9000">
              <a:latin typeface="Arial MT"/>
              <a:cs typeface="Arial MT"/>
            </a:endParaRPr>
          </a:p>
          <a:p>
            <a:pPr marL="19050">
              <a:spcBef>
                <a:spcPts val="2258"/>
              </a:spcBef>
            </a:pPr>
            <a:r>
              <a:rPr sz="9000" dirty="0">
                <a:solidFill>
                  <a:srgbClr val="800000"/>
                </a:solidFill>
                <a:latin typeface="Arial MT"/>
                <a:cs typeface="Arial MT"/>
              </a:rPr>
              <a:t>}</a:t>
            </a:r>
            <a:endParaRPr sz="9000">
              <a:latin typeface="Arial MT"/>
              <a:cs typeface="Arial MT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801420" y="7950326"/>
            <a:ext cx="1141095" cy="480901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sz="3000" dirty="0">
                <a:latin typeface="Comic Sans MS"/>
                <a:cs typeface="Comic Sans MS"/>
              </a:rPr>
              <a:t>Pi</a:t>
            </a:r>
            <a:r>
              <a:rPr sz="3000" spc="15" dirty="0">
                <a:latin typeface="Comic Sans MS"/>
                <a:cs typeface="Comic Sans MS"/>
              </a:rPr>
              <a:t>t</a:t>
            </a:r>
            <a:r>
              <a:rPr sz="3000" dirty="0">
                <a:latin typeface="Comic Sans MS"/>
                <a:cs typeface="Comic Sans MS"/>
              </a:rPr>
              <a:t>ted</a:t>
            </a:r>
            <a:endParaRPr sz="3000">
              <a:latin typeface="Comic Sans MS"/>
              <a:cs typeface="Comic Sans MS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6877430" y="9060485"/>
            <a:ext cx="959168" cy="1036822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 marR="7620">
              <a:lnSpc>
                <a:spcPct val="113500"/>
              </a:lnSpc>
              <a:spcBef>
                <a:spcPts val="150"/>
              </a:spcBef>
            </a:pPr>
            <a:r>
              <a:rPr sz="3000" dirty="0">
                <a:solidFill>
                  <a:schemeClr val="bg1"/>
                </a:solidFill>
                <a:latin typeface="Comic Sans MS"/>
                <a:cs typeface="Comic Sans MS"/>
              </a:rPr>
              <a:t>Lig</a:t>
            </a:r>
            <a:r>
              <a:rPr sz="3000" spc="-15" dirty="0">
                <a:solidFill>
                  <a:schemeClr val="bg1"/>
                </a:solidFill>
                <a:latin typeface="Comic Sans MS"/>
                <a:cs typeface="Comic Sans MS"/>
              </a:rPr>
              <a:t>h</a:t>
            </a:r>
            <a:r>
              <a:rPr sz="3000" dirty="0">
                <a:solidFill>
                  <a:schemeClr val="bg1"/>
                </a:solidFill>
                <a:latin typeface="Comic Sans MS"/>
                <a:cs typeface="Comic Sans MS"/>
              </a:rPr>
              <a:t>t  Pulse</a:t>
            </a:r>
          </a:p>
        </p:txBody>
      </p:sp>
      <p:sp>
        <p:nvSpPr>
          <p:cNvPr id="26" name="object 26"/>
          <p:cNvSpPr txBox="1"/>
          <p:nvPr/>
        </p:nvSpPr>
        <p:spPr>
          <a:xfrm>
            <a:off x="8668701" y="9079686"/>
            <a:ext cx="1560195" cy="1036822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22898" marR="7620" indent="-304800">
              <a:lnSpc>
                <a:spcPct val="113500"/>
              </a:lnSpc>
              <a:spcBef>
                <a:spcPts val="150"/>
              </a:spcBef>
            </a:pPr>
            <a:r>
              <a:rPr sz="3000" spc="-8" dirty="0">
                <a:solidFill>
                  <a:schemeClr val="bg1"/>
                </a:solidFill>
                <a:latin typeface="Comic Sans MS"/>
                <a:cs typeface="Comic Sans MS"/>
              </a:rPr>
              <a:t>N</a:t>
            </a:r>
            <a:r>
              <a:rPr sz="3000" dirty="0">
                <a:solidFill>
                  <a:schemeClr val="bg1"/>
                </a:solidFill>
                <a:latin typeface="Comic Sans MS"/>
                <a:cs typeface="Comic Sans MS"/>
              </a:rPr>
              <a:t>o</a:t>
            </a:r>
            <a:r>
              <a:rPr sz="3000" spc="-158" dirty="0">
                <a:solidFill>
                  <a:schemeClr val="bg1"/>
                </a:solidFill>
                <a:latin typeface="Comic Sans MS"/>
                <a:cs typeface="Comic Sans MS"/>
              </a:rPr>
              <a:t> </a:t>
            </a:r>
            <a:r>
              <a:rPr sz="3000" dirty="0">
                <a:solidFill>
                  <a:schemeClr val="bg1"/>
                </a:solidFill>
                <a:latin typeface="Comic Sans MS"/>
                <a:cs typeface="Comic Sans MS"/>
              </a:rPr>
              <a:t>Li</a:t>
            </a:r>
            <a:r>
              <a:rPr sz="3000" spc="15" dirty="0">
                <a:solidFill>
                  <a:schemeClr val="bg1"/>
                </a:solidFill>
                <a:latin typeface="Comic Sans MS"/>
                <a:cs typeface="Comic Sans MS"/>
              </a:rPr>
              <a:t>g</a:t>
            </a:r>
            <a:r>
              <a:rPr sz="3000" dirty="0">
                <a:solidFill>
                  <a:schemeClr val="bg1"/>
                </a:solidFill>
                <a:latin typeface="Comic Sans MS"/>
                <a:cs typeface="Comic Sans MS"/>
              </a:rPr>
              <a:t>ht  Pulse</a:t>
            </a:r>
          </a:p>
        </p:txBody>
      </p:sp>
      <p:sp>
        <p:nvSpPr>
          <p:cNvPr id="27" name="object 27"/>
          <p:cNvSpPr txBox="1"/>
          <p:nvPr/>
        </p:nvSpPr>
        <p:spPr>
          <a:xfrm>
            <a:off x="10650092" y="1609154"/>
            <a:ext cx="420053" cy="5121274"/>
          </a:xfrm>
          <a:prstGeom prst="rect">
            <a:avLst/>
          </a:prstGeom>
        </p:spPr>
        <p:txBody>
          <a:bodyPr vert="horz" wrap="square" lIns="0" tIns="360045" rIns="0" bIns="0" rtlCol="0">
            <a:spAutoFit/>
          </a:bodyPr>
          <a:lstStyle/>
          <a:p>
            <a:pPr marL="19050">
              <a:spcBef>
                <a:spcPts val="2835"/>
              </a:spcBef>
            </a:pPr>
            <a:r>
              <a:rPr sz="9000" dirty="0">
                <a:solidFill>
                  <a:srgbClr val="800000"/>
                </a:solidFill>
                <a:latin typeface="Arial MT"/>
                <a:cs typeface="Arial MT"/>
              </a:rPr>
              <a:t>}</a:t>
            </a:r>
            <a:endParaRPr sz="9000">
              <a:latin typeface="Arial MT"/>
              <a:cs typeface="Arial MT"/>
            </a:endParaRPr>
          </a:p>
          <a:p>
            <a:pPr marL="19050">
              <a:spcBef>
                <a:spcPts val="2685"/>
              </a:spcBef>
            </a:pPr>
            <a:r>
              <a:rPr sz="9000" dirty="0">
                <a:solidFill>
                  <a:srgbClr val="800000"/>
                </a:solidFill>
                <a:latin typeface="Arial MT"/>
                <a:cs typeface="Arial MT"/>
              </a:rPr>
              <a:t>}</a:t>
            </a:r>
            <a:endParaRPr sz="9000">
              <a:latin typeface="Arial MT"/>
              <a:cs typeface="Arial MT"/>
            </a:endParaRPr>
          </a:p>
          <a:p>
            <a:pPr marL="19050">
              <a:spcBef>
                <a:spcPts val="1965"/>
              </a:spcBef>
            </a:pPr>
            <a:r>
              <a:rPr sz="9000" dirty="0">
                <a:solidFill>
                  <a:srgbClr val="800000"/>
                </a:solidFill>
                <a:latin typeface="Arial MT"/>
                <a:cs typeface="Arial MT"/>
              </a:rPr>
              <a:t>}</a:t>
            </a:r>
            <a:endParaRPr sz="9000">
              <a:latin typeface="Arial MT"/>
              <a:cs typeface="Arial MT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1411332" y="2229420"/>
            <a:ext cx="1692593" cy="2082301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9051" marR="250508" indent="14288" algn="ctr">
              <a:lnSpc>
                <a:spcPct val="100899"/>
              </a:lnSpc>
              <a:spcBef>
                <a:spcPts val="120"/>
              </a:spcBef>
            </a:pPr>
            <a:r>
              <a:rPr sz="2700" spc="-8" dirty="0">
                <a:latin typeface="Comic Sans MS"/>
                <a:cs typeface="Comic Sans MS"/>
              </a:rPr>
              <a:t>Human </a:t>
            </a:r>
            <a:r>
              <a:rPr sz="2700" dirty="0">
                <a:latin typeface="Comic Sans MS"/>
                <a:cs typeface="Comic Sans MS"/>
              </a:rPr>
              <a:t> </a:t>
            </a:r>
            <a:r>
              <a:rPr sz="2700" spc="-8" dirty="0">
                <a:latin typeface="Comic Sans MS"/>
                <a:cs typeface="Comic Sans MS"/>
              </a:rPr>
              <a:t>rea</a:t>
            </a:r>
            <a:r>
              <a:rPr sz="2700" spc="-15" dirty="0">
                <a:latin typeface="Comic Sans MS"/>
                <a:cs typeface="Comic Sans MS"/>
              </a:rPr>
              <a:t>d</a:t>
            </a:r>
            <a:r>
              <a:rPr sz="2700" dirty="0">
                <a:latin typeface="Comic Sans MS"/>
                <a:cs typeface="Comic Sans MS"/>
              </a:rPr>
              <a:t>able  symbols</a:t>
            </a:r>
            <a:endParaRPr sz="2700">
              <a:latin typeface="Comic Sans MS"/>
              <a:cs typeface="Comic Sans MS"/>
            </a:endParaRPr>
          </a:p>
          <a:p>
            <a:pPr>
              <a:spcBef>
                <a:spcPts val="23"/>
              </a:spcBef>
            </a:pPr>
            <a:endParaRPr sz="2550">
              <a:latin typeface="Comic Sans MS"/>
              <a:cs typeface="Comic Sans MS"/>
            </a:endParaRPr>
          </a:p>
          <a:p>
            <a:pPr marL="19050">
              <a:spcBef>
                <a:spcPts val="8"/>
              </a:spcBef>
            </a:pPr>
            <a:r>
              <a:rPr sz="2700" spc="-8" dirty="0">
                <a:latin typeface="Comic Sans MS"/>
                <a:cs typeface="Comic Sans MS"/>
              </a:rPr>
              <a:t>I</a:t>
            </a:r>
            <a:r>
              <a:rPr sz="2700" dirty="0">
                <a:latin typeface="Comic Sans MS"/>
                <a:cs typeface="Comic Sans MS"/>
              </a:rPr>
              <a:t>nside</a:t>
            </a:r>
            <a:r>
              <a:rPr sz="2700" spc="-143" dirty="0">
                <a:latin typeface="Comic Sans MS"/>
                <a:cs typeface="Comic Sans MS"/>
              </a:rPr>
              <a:t> </a:t>
            </a:r>
            <a:r>
              <a:rPr sz="2700" dirty="0">
                <a:latin typeface="Comic Sans MS"/>
                <a:cs typeface="Comic Sans MS"/>
              </a:rPr>
              <a:t>the</a:t>
            </a:r>
            <a:endParaRPr sz="2700">
              <a:latin typeface="Comic Sans MS"/>
              <a:cs typeface="Comic Sans MS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1374754" y="4374260"/>
            <a:ext cx="1767840" cy="43473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sz="2700" dirty="0">
                <a:latin typeface="Comic Sans MS"/>
                <a:cs typeface="Comic Sans MS"/>
              </a:rPr>
              <a:t>computer’s</a:t>
            </a:r>
            <a:endParaRPr sz="2700">
              <a:latin typeface="Comic Sans MS"/>
              <a:cs typeface="Comic Sans MS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1050142" y="4773854"/>
            <a:ext cx="2388870" cy="2016321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sz="2700" dirty="0">
                <a:latin typeface="Comic Sans MS"/>
                <a:cs typeface="Comic Sans MS"/>
              </a:rPr>
              <a:t>memory</a:t>
            </a:r>
            <a:r>
              <a:rPr sz="2700" spc="-143" dirty="0">
                <a:latin typeface="Comic Sans MS"/>
                <a:cs typeface="Comic Sans MS"/>
              </a:rPr>
              <a:t> </a:t>
            </a:r>
            <a:r>
              <a:rPr sz="2700" spc="-8" dirty="0">
                <a:latin typeface="Comic Sans MS"/>
                <a:cs typeface="Comic Sans MS"/>
              </a:rPr>
              <a:t>(RA</a:t>
            </a:r>
            <a:r>
              <a:rPr sz="2700" spc="-15" dirty="0">
                <a:latin typeface="Comic Sans MS"/>
                <a:cs typeface="Comic Sans MS"/>
              </a:rPr>
              <a:t>M</a:t>
            </a:r>
            <a:r>
              <a:rPr sz="2700" dirty="0">
                <a:latin typeface="Comic Sans MS"/>
                <a:cs typeface="Comic Sans MS"/>
              </a:rPr>
              <a:t>)</a:t>
            </a:r>
            <a:endParaRPr sz="2700">
              <a:latin typeface="Comic Sans MS"/>
              <a:cs typeface="Comic Sans MS"/>
            </a:endParaRPr>
          </a:p>
          <a:p>
            <a:pPr marL="151448" marR="266700" algn="ctr">
              <a:lnSpc>
                <a:spcPct val="105000"/>
              </a:lnSpc>
              <a:spcBef>
                <a:spcPts val="2258"/>
              </a:spcBef>
            </a:pPr>
            <a:r>
              <a:rPr sz="2700" dirty="0">
                <a:latin typeface="Comic Sans MS"/>
                <a:cs typeface="Comic Sans MS"/>
              </a:rPr>
              <a:t>Perma</a:t>
            </a:r>
            <a:r>
              <a:rPr sz="2700" spc="8" dirty="0">
                <a:latin typeface="Comic Sans MS"/>
                <a:cs typeface="Comic Sans MS"/>
              </a:rPr>
              <a:t>n</a:t>
            </a:r>
            <a:r>
              <a:rPr sz="2700" dirty="0">
                <a:latin typeface="Comic Sans MS"/>
                <a:cs typeface="Comic Sans MS"/>
              </a:rPr>
              <a:t>en</a:t>
            </a:r>
            <a:r>
              <a:rPr sz="2700" spc="8" dirty="0">
                <a:latin typeface="Comic Sans MS"/>
                <a:cs typeface="Comic Sans MS"/>
              </a:rPr>
              <a:t>t</a:t>
            </a:r>
            <a:r>
              <a:rPr sz="2700" dirty="0">
                <a:latin typeface="Comic Sans MS"/>
                <a:cs typeface="Comic Sans MS"/>
              </a:rPr>
              <a:t>ly  stored on </a:t>
            </a:r>
            <a:r>
              <a:rPr sz="2700" spc="8" dirty="0">
                <a:latin typeface="Comic Sans MS"/>
                <a:cs typeface="Comic Sans MS"/>
              </a:rPr>
              <a:t> </a:t>
            </a:r>
            <a:r>
              <a:rPr sz="2700" spc="-8" dirty="0">
                <a:latin typeface="Comic Sans MS"/>
                <a:cs typeface="Comic Sans MS"/>
              </a:rPr>
              <a:t>disks</a:t>
            </a:r>
            <a:endParaRPr sz="2700">
              <a:latin typeface="Comic Sans MS"/>
              <a:cs typeface="Comic Sans MS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7107364" y="2391308"/>
            <a:ext cx="541973" cy="988347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0" marR="7620" indent="-171450">
              <a:lnSpc>
                <a:spcPct val="107500"/>
              </a:lnSpc>
              <a:spcBef>
                <a:spcPts val="150"/>
              </a:spcBef>
            </a:pPr>
            <a:r>
              <a:rPr sz="3000" spc="-8" dirty="0">
                <a:latin typeface="Comic Sans MS"/>
                <a:cs typeface="Comic Sans MS"/>
              </a:rPr>
              <a:t>On  </a:t>
            </a:r>
            <a:r>
              <a:rPr sz="3000" dirty="0">
                <a:latin typeface="Comic Sans MS"/>
                <a:cs typeface="Comic Sans MS"/>
              </a:rPr>
              <a:t>1</a:t>
            </a:r>
            <a:endParaRPr sz="3000">
              <a:latin typeface="Comic Sans MS"/>
              <a:cs typeface="Comic Sans MS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9421176" y="2391308"/>
            <a:ext cx="731520" cy="988347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34328" marR="7620" indent="-316230">
              <a:lnSpc>
                <a:spcPct val="107500"/>
              </a:lnSpc>
              <a:spcBef>
                <a:spcPts val="150"/>
              </a:spcBef>
            </a:pPr>
            <a:r>
              <a:rPr sz="3000" spc="-8" dirty="0">
                <a:latin typeface="Comic Sans MS"/>
                <a:cs typeface="Comic Sans MS"/>
              </a:rPr>
              <a:t>Off  </a:t>
            </a:r>
            <a:r>
              <a:rPr sz="3000" dirty="0">
                <a:latin typeface="Comic Sans MS"/>
                <a:cs typeface="Comic Sans MS"/>
              </a:rPr>
              <a:t>0</a:t>
            </a:r>
            <a:endParaRPr sz="3000">
              <a:latin typeface="Comic Sans MS"/>
              <a:cs typeface="Comic Sans MS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6382702" y="3833241"/>
            <a:ext cx="3953828" cy="481863"/>
          </a:xfrm>
          <a:prstGeom prst="rect">
            <a:avLst/>
          </a:prstGeom>
        </p:spPr>
        <p:txBody>
          <a:bodyPr vert="horz" wrap="square" lIns="0" tIns="20003" rIns="0" bIns="0" rtlCol="0">
            <a:spAutoFit/>
          </a:bodyPr>
          <a:lstStyle/>
          <a:p>
            <a:pPr marL="19050">
              <a:spcBef>
                <a:spcPts val="158"/>
              </a:spcBef>
              <a:tabLst>
                <a:tab pos="2119313" algn="l"/>
              </a:tabLst>
            </a:pPr>
            <a:r>
              <a:rPr sz="3000" spc="-8" dirty="0">
                <a:latin typeface="Comic Sans MS"/>
                <a:cs typeface="Comic Sans MS"/>
              </a:rPr>
              <a:t>Electronic	Electronic</a:t>
            </a:r>
            <a:endParaRPr sz="3000" dirty="0">
              <a:latin typeface="Comic Sans MS"/>
              <a:cs typeface="Comic Sans MS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497002" y="4345305"/>
            <a:ext cx="1624013" cy="2667846"/>
          </a:xfrm>
          <a:prstGeom prst="rect">
            <a:avLst/>
          </a:prstGeom>
        </p:spPr>
        <p:txBody>
          <a:bodyPr vert="horz" wrap="square" lIns="0" tIns="20003" rIns="0" bIns="0" rtlCol="0">
            <a:spAutoFit/>
          </a:bodyPr>
          <a:lstStyle/>
          <a:p>
            <a:pPr marL="133350" marR="111443" indent="-7620" algn="ctr">
              <a:spcBef>
                <a:spcPts val="158"/>
              </a:spcBef>
            </a:pPr>
            <a:r>
              <a:rPr sz="3000" dirty="0">
                <a:latin typeface="Comic Sans MS"/>
                <a:cs typeface="Comic Sans MS"/>
              </a:rPr>
              <a:t>pulse </a:t>
            </a:r>
            <a:r>
              <a:rPr sz="3000" spc="8" dirty="0">
                <a:latin typeface="Comic Sans MS"/>
                <a:cs typeface="Comic Sans MS"/>
              </a:rPr>
              <a:t> </a:t>
            </a:r>
            <a:r>
              <a:rPr sz="3000" dirty="0">
                <a:latin typeface="Comic Sans MS"/>
                <a:cs typeface="Comic Sans MS"/>
              </a:rPr>
              <a:t>p</a:t>
            </a:r>
            <a:r>
              <a:rPr sz="3000" spc="-15" dirty="0">
                <a:latin typeface="Comic Sans MS"/>
                <a:cs typeface="Comic Sans MS"/>
              </a:rPr>
              <a:t>re</a:t>
            </a:r>
            <a:r>
              <a:rPr sz="3000" dirty="0">
                <a:latin typeface="Comic Sans MS"/>
                <a:cs typeface="Comic Sans MS"/>
              </a:rPr>
              <a:t>s</a:t>
            </a:r>
            <a:r>
              <a:rPr sz="3000" spc="-15" dirty="0">
                <a:latin typeface="Comic Sans MS"/>
                <a:cs typeface="Comic Sans MS"/>
              </a:rPr>
              <a:t>e</a:t>
            </a:r>
            <a:r>
              <a:rPr sz="3000" spc="-8" dirty="0">
                <a:latin typeface="Comic Sans MS"/>
                <a:cs typeface="Comic Sans MS"/>
              </a:rPr>
              <a:t>nt</a:t>
            </a:r>
            <a:endParaRPr sz="3000">
              <a:latin typeface="Comic Sans MS"/>
              <a:cs typeface="Comic Sans MS"/>
            </a:endParaRPr>
          </a:p>
          <a:p>
            <a:pPr marL="19050" marR="7620" indent="-18098" algn="ctr">
              <a:lnSpc>
                <a:spcPct val="106800"/>
              </a:lnSpc>
              <a:spcBef>
                <a:spcPts val="2115"/>
              </a:spcBef>
            </a:pPr>
            <a:r>
              <a:rPr sz="3000" dirty="0">
                <a:latin typeface="Comic Sans MS"/>
                <a:cs typeface="Comic Sans MS"/>
              </a:rPr>
              <a:t>Positive </a:t>
            </a:r>
            <a:r>
              <a:rPr sz="3000" spc="8" dirty="0">
                <a:latin typeface="Comic Sans MS"/>
                <a:cs typeface="Comic Sans MS"/>
              </a:rPr>
              <a:t> </a:t>
            </a:r>
            <a:r>
              <a:rPr sz="3000" dirty="0">
                <a:latin typeface="Comic Sans MS"/>
                <a:cs typeface="Comic Sans MS"/>
              </a:rPr>
              <a:t>magn</a:t>
            </a:r>
            <a:r>
              <a:rPr sz="3000" spc="-15" dirty="0">
                <a:latin typeface="Comic Sans MS"/>
                <a:cs typeface="Comic Sans MS"/>
              </a:rPr>
              <a:t>e</a:t>
            </a:r>
            <a:r>
              <a:rPr sz="3000" spc="-8" dirty="0">
                <a:latin typeface="Comic Sans MS"/>
                <a:cs typeface="Comic Sans MS"/>
              </a:rPr>
              <a:t>t</a:t>
            </a:r>
            <a:r>
              <a:rPr sz="3000" dirty="0">
                <a:latin typeface="Comic Sans MS"/>
                <a:cs typeface="Comic Sans MS"/>
              </a:rPr>
              <a:t>ic  </a:t>
            </a:r>
            <a:r>
              <a:rPr sz="3000" spc="-8" dirty="0">
                <a:latin typeface="Comic Sans MS"/>
                <a:cs typeface="Comic Sans MS"/>
              </a:rPr>
              <a:t>field</a:t>
            </a:r>
            <a:endParaRPr sz="3000">
              <a:latin typeface="Comic Sans MS"/>
              <a:cs typeface="Comic Sans MS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8657273" y="4345306"/>
            <a:ext cx="1701165" cy="4090800"/>
          </a:xfrm>
          <a:prstGeom prst="rect">
            <a:avLst/>
          </a:prstGeom>
        </p:spPr>
        <p:txBody>
          <a:bodyPr vert="horz" wrap="square" lIns="0" tIns="20003" rIns="0" bIns="0" rtlCol="0">
            <a:spAutoFit/>
          </a:bodyPr>
          <a:lstStyle/>
          <a:p>
            <a:pPr marL="300038" marR="196215" indent="176213" algn="ctr">
              <a:spcBef>
                <a:spcPts val="158"/>
              </a:spcBef>
            </a:pPr>
            <a:r>
              <a:rPr sz="3000" dirty="0">
                <a:latin typeface="Comic Sans MS"/>
                <a:cs typeface="Comic Sans MS"/>
              </a:rPr>
              <a:t>pulse </a:t>
            </a:r>
            <a:r>
              <a:rPr sz="3000" spc="-878" dirty="0">
                <a:latin typeface="Comic Sans MS"/>
                <a:cs typeface="Comic Sans MS"/>
              </a:rPr>
              <a:t> </a:t>
            </a:r>
            <a:r>
              <a:rPr sz="3000" spc="-15" dirty="0">
                <a:latin typeface="Comic Sans MS"/>
                <a:cs typeface="Comic Sans MS"/>
              </a:rPr>
              <a:t>a</a:t>
            </a:r>
            <a:r>
              <a:rPr sz="3000" spc="-8" dirty="0">
                <a:latin typeface="Comic Sans MS"/>
                <a:cs typeface="Comic Sans MS"/>
              </a:rPr>
              <a:t>bs</a:t>
            </a:r>
            <a:r>
              <a:rPr sz="3000" spc="-23" dirty="0">
                <a:latin typeface="Comic Sans MS"/>
                <a:cs typeface="Comic Sans MS"/>
              </a:rPr>
              <a:t>e</a:t>
            </a:r>
            <a:r>
              <a:rPr sz="3000" spc="-8" dirty="0">
                <a:latin typeface="Comic Sans MS"/>
                <a:cs typeface="Comic Sans MS"/>
              </a:rPr>
              <a:t>nt</a:t>
            </a:r>
            <a:endParaRPr sz="3000">
              <a:latin typeface="Comic Sans MS"/>
              <a:cs typeface="Comic Sans MS"/>
            </a:endParaRPr>
          </a:p>
          <a:p>
            <a:pPr marL="18098" marR="7620" indent="70485" algn="ctr">
              <a:lnSpc>
                <a:spcPct val="113500"/>
              </a:lnSpc>
              <a:spcBef>
                <a:spcPts val="1875"/>
              </a:spcBef>
            </a:pPr>
            <a:r>
              <a:rPr sz="3000" dirty="0">
                <a:latin typeface="Comic Sans MS"/>
                <a:cs typeface="Comic Sans MS"/>
              </a:rPr>
              <a:t>N</a:t>
            </a:r>
            <a:r>
              <a:rPr sz="3000" spc="-15" dirty="0">
                <a:latin typeface="Comic Sans MS"/>
                <a:cs typeface="Comic Sans MS"/>
              </a:rPr>
              <a:t>e</a:t>
            </a:r>
            <a:r>
              <a:rPr sz="3000" dirty="0">
                <a:latin typeface="Comic Sans MS"/>
                <a:cs typeface="Comic Sans MS"/>
              </a:rPr>
              <a:t>gative  magnetic</a:t>
            </a:r>
            <a:endParaRPr sz="3000">
              <a:latin typeface="Comic Sans MS"/>
              <a:cs typeface="Comic Sans MS"/>
            </a:endParaRPr>
          </a:p>
          <a:p>
            <a:pPr marL="342900" algn="ctr"/>
            <a:r>
              <a:rPr sz="3000" dirty="0">
                <a:latin typeface="Comic Sans MS"/>
                <a:cs typeface="Comic Sans MS"/>
              </a:rPr>
              <a:t>field</a:t>
            </a:r>
            <a:endParaRPr sz="3000">
              <a:latin typeface="Comic Sans MS"/>
              <a:cs typeface="Comic Sans MS"/>
            </a:endParaRPr>
          </a:p>
          <a:p>
            <a:pPr>
              <a:spcBef>
                <a:spcPts val="68"/>
              </a:spcBef>
            </a:pPr>
            <a:endParaRPr sz="2700">
              <a:latin typeface="Comic Sans MS"/>
              <a:cs typeface="Comic Sans MS"/>
            </a:endParaRPr>
          </a:p>
          <a:p>
            <a:pPr marL="258128" marR="330518" indent="-36195" algn="ctr">
              <a:lnSpc>
                <a:spcPct val="107000"/>
              </a:lnSpc>
              <a:spcBef>
                <a:spcPts val="8"/>
              </a:spcBef>
            </a:pPr>
            <a:r>
              <a:rPr sz="3000" dirty="0">
                <a:latin typeface="Comic Sans MS"/>
                <a:cs typeface="Comic Sans MS"/>
              </a:rPr>
              <a:t>Not </a:t>
            </a:r>
            <a:r>
              <a:rPr sz="3000" spc="8" dirty="0">
                <a:latin typeface="Comic Sans MS"/>
                <a:cs typeface="Comic Sans MS"/>
              </a:rPr>
              <a:t> </a:t>
            </a:r>
            <a:r>
              <a:rPr sz="3000" dirty="0">
                <a:latin typeface="Comic Sans MS"/>
                <a:cs typeface="Comic Sans MS"/>
              </a:rPr>
              <a:t>Pi</a:t>
            </a:r>
            <a:r>
              <a:rPr sz="3000" spc="8" dirty="0">
                <a:latin typeface="Comic Sans MS"/>
                <a:cs typeface="Comic Sans MS"/>
              </a:rPr>
              <a:t>t</a:t>
            </a:r>
            <a:r>
              <a:rPr sz="3000" spc="-8" dirty="0">
                <a:latin typeface="Comic Sans MS"/>
                <a:cs typeface="Comic Sans MS"/>
              </a:rPr>
              <a:t>ted</a:t>
            </a:r>
            <a:endParaRPr sz="3000">
              <a:latin typeface="Comic Sans MS"/>
              <a:cs typeface="Comic Sans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851404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0" cy="6858000"/>
            </a:xfrm>
            <a:custGeom>
              <a:avLst/>
              <a:gdLst/>
              <a:ahLst/>
              <a:cxnLst/>
              <a:rect l="l" t="t" r="r" b="b"/>
              <a:pathLst>
                <a:path w="182880" h="6858000">
                  <a:moveTo>
                    <a:pt x="182880" y="0"/>
                  </a:moveTo>
                  <a:lnTo>
                    <a:pt x="0" y="0"/>
                  </a:lnTo>
                  <a:lnTo>
                    <a:pt x="0" y="6857999"/>
                  </a:lnTo>
                  <a:lnTo>
                    <a:pt x="182880" y="6857999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rgbClr val="2D5269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723900"/>
              <a:ext cx="1588008" cy="4953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4400" y="6502906"/>
              <a:ext cx="216407" cy="355091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97607" y="1143000"/>
              <a:ext cx="9651492" cy="500329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" y="0"/>
            <a:ext cx="4277678" cy="10287000"/>
            <a:chOff x="0" y="0"/>
            <a:chExt cx="2851785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851404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0" cy="6858000"/>
            </a:xfrm>
            <a:custGeom>
              <a:avLst/>
              <a:gdLst/>
              <a:ahLst/>
              <a:cxnLst/>
              <a:rect l="l" t="t" r="r" b="b"/>
              <a:pathLst>
                <a:path w="182880" h="6858000">
                  <a:moveTo>
                    <a:pt x="182880" y="0"/>
                  </a:moveTo>
                  <a:lnTo>
                    <a:pt x="0" y="0"/>
                  </a:lnTo>
                  <a:lnTo>
                    <a:pt x="0" y="6857999"/>
                  </a:lnTo>
                  <a:lnTo>
                    <a:pt x="182880" y="6857999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rgbClr val="2D5269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188207"/>
              <a:ext cx="1588008" cy="4953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4400" y="6502906"/>
              <a:ext cx="216407" cy="355091"/>
            </a:xfrm>
            <a:prstGeom prst="rect">
              <a:avLst/>
            </a:prstGeom>
          </p:spPr>
        </p:pic>
      </p:grp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2522707" y="3863340"/>
            <a:ext cx="5182362" cy="3259836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735409"/>
            <a:ext cx="15697199" cy="2568652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lnSpc>
                <a:spcPts val="6465"/>
              </a:lnSpc>
              <a:spcBef>
                <a:spcPts val="150"/>
              </a:spcBef>
            </a:pPr>
            <a:r>
              <a:rPr lang="en-US" sz="5400" spc="-38" dirty="0">
                <a:solidFill>
                  <a:srgbClr val="178DBA"/>
                </a:solidFill>
                <a:latin typeface="Verdana"/>
                <a:cs typeface="Verdana"/>
              </a:rPr>
              <a:t>Discussion: </a:t>
            </a:r>
            <a:r>
              <a:rPr sz="5400" spc="-38" dirty="0">
                <a:solidFill>
                  <a:srgbClr val="178DBA"/>
                </a:solidFill>
                <a:latin typeface="Verdana"/>
                <a:cs typeface="Verdana"/>
              </a:rPr>
              <a:t>What</a:t>
            </a:r>
            <a:r>
              <a:rPr sz="5400" spc="-548" dirty="0">
                <a:solidFill>
                  <a:srgbClr val="178DBA"/>
                </a:solidFill>
                <a:latin typeface="Verdana"/>
                <a:cs typeface="Verdana"/>
              </a:rPr>
              <a:t> </a:t>
            </a:r>
            <a:r>
              <a:rPr sz="5400" spc="-398" dirty="0">
                <a:solidFill>
                  <a:srgbClr val="178DBA"/>
                </a:solidFill>
                <a:latin typeface="Verdana"/>
                <a:cs typeface="Verdana"/>
              </a:rPr>
              <a:t>i</a:t>
            </a:r>
            <a:r>
              <a:rPr sz="5400" spc="-735" dirty="0">
                <a:solidFill>
                  <a:srgbClr val="178DBA"/>
                </a:solidFill>
                <a:latin typeface="Verdana"/>
                <a:cs typeface="Verdana"/>
              </a:rPr>
              <a:t>s</a:t>
            </a:r>
            <a:r>
              <a:rPr sz="5400" spc="-540" dirty="0">
                <a:solidFill>
                  <a:srgbClr val="178DBA"/>
                </a:solidFill>
                <a:latin typeface="Verdana"/>
                <a:cs typeface="Verdana"/>
              </a:rPr>
              <a:t> </a:t>
            </a:r>
            <a:r>
              <a:rPr sz="5400" spc="-45" dirty="0">
                <a:solidFill>
                  <a:srgbClr val="178DBA"/>
                </a:solidFill>
                <a:latin typeface="Verdana"/>
                <a:cs typeface="Verdana"/>
              </a:rPr>
              <a:t>the</a:t>
            </a:r>
            <a:r>
              <a:rPr sz="5400" spc="-555" dirty="0">
                <a:solidFill>
                  <a:srgbClr val="178DBA"/>
                </a:solidFill>
                <a:latin typeface="Verdana"/>
                <a:cs typeface="Verdana"/>
              </a:rPr>
              <a:t> </a:t>
            </a:r>
            <a:r>
              <a:rPr sz="5400" spc="15" dirty="0">
                <a:solidFill>
                  <a:srgbClr val="178DBA"/>
                </a:solidFill>
                <a:latin typeface="Verdana"/>
                <a:cs typeface="Verdana"/>
              </a:rPr>
              <a:t>differenc</a:t>
            </a:r>
            <a:r>
              <a:rPr sz="5400" spc="30" dirty="0">
                <a:solidFill>
                  <a:srgbClr val="178DBA"/>
                </a:solidFill>
                <a:latin typeface="Verdana"/>
                <a:cs typeface="Verdana"/>
              </a:rPr>
              <a:t>e</a:t>
            </a:r>
            <a:r>
              <a:rPr sz="5400" spc="-570" dirty="0">
                <a:solidFill>
                  <a:srgbClr val="178DBA"/>
                </a:solidFill>
                <a:latin typeface="Verdana"/>
                <a:cs typeface="Verdana"/>
              </a:rPr>
              <a:t> </a:t>
            </a:r>
            <a:r>
              <a:rPr sz="5400" spc="113" dirty="0">
                <a:solidFill>
                  <a:srgbClr val="178DBA"/>
                </a:solidFill>
                <a:latin typeface="Verdana"/>
                <a:cs typeface="Verdana"/>
              </a:rPr>
              <a:t>between</a:t>
            </a:r>
            <a:endParaRPr sz="5400" dirty="0">
              <a:latin typeface="Verdana"/>
              <a:cs typeface="Verdana"/>
            </a:endParaRPr>
          </a:p>
          <a:p>
            <a:pPr marL="3258503">
              <a:lnSpc>
                <a:spcPts val="6465"/>
              </a:lnSpc>
            </a:pPr>
            <a:r>
              <a:rPr lang="en-US" sz="5400" spc="-45" dirty="0">
                <a:solidFill>
                  <a:srgbClr val="178DBA"/>
                </a:solidFill>
                <a:latin typeface="Verdana"/>
                <a:cs typeface="Verdana"/>
              </a:rPr>
              <a:t>    </a:t>
            </a:r>
            <a:r>
              <a:rPr sz="5400" spc="-45" dirty="0">
                <a:solidFill>
                  <a:srgbClr val="178DBA"/>
                </a:solidFill>
                <a:latin typeface="Verdana"/>
                <a:cs typeface="Verdana"/>
              </a:rPr>
              <a:t>the</a:t>
            </a:r>
            <a:r>
              <a:rPr sz="5400" spc="-540" dirty="0">
                <a:solidFill>
                  <a:srgbClr val="178DBA"/>
                </a:solidFill>
                <a:latin typeface="Verdana"/>
                <a:cs typeface="Verdana"/>
              </a:rPr>
              <a:t> </a:t>
            </a:r>
            <a:r>
              <a:rPr sz="5400" spc="195" dirty="0">
                <a:solidFill>
                  <a:srgbClr val="178DBA"/>
                </a:solidFill>
                <a:latin typeface="Verdana"/>
                <a:cs typeface="Verdana"/>
              </a:rPr>
              <a:t>co</a:t>
            </a:r>
            <a:r>
              <a:rPr sz="5400" spc="323" dirty="0">
                <a:solidFill>
                  <a:srgbClr val="178DBA"/>
                </a:solidFill>
                <a:latin typeface="Verdana"/>
                <a:cs typeface="Verdana"/>
              </a:rPr>
              <a:t>m</a:t>
            </a:r>
            <a:r>
              <a:rPr sz="5400" spc="-68" dirty="0">
                <a:solidFill>
                  <a:srgbClr val="178DBA"/>
                </a:solidFill>
                <a:latin typeface="Verdana"/>
                <a:cs typeface="Verdana"/>
              </a:rPr>
              <a:t>putin</a:t>
            </a:r>
            <a:r>
              <a:rPr sz="5400" spc="-75" dirty="0">
                <a:solidFill>
                  <a:srgbClr val="178DBA"/>
                </a:solidFill>
                <a:latin typeface="Verdana"/>
                <a:cs typeface="Verdana"/>
              </a:rPr>
              <a:t>g</a:t>
            </a:r>
            <a:r>
              <a:rPr sz="5400" spc="-518" dirty="0">
                <a:solidFill>
                  <a:srgbClr val="178DBA"/>
                </a:solidFill>
                <a:latin typeface="Verdana"/>
                <a:cs typeface="Verdana"/>
              </a:rPr>
              <a:t> </a:t>
            </a:r>
            <a:r>
              <a:rPr sz="5400" spc="-293" dirty="0">
                <a:solidFill>
                  <a:srgbClr val="178DBA"/>
                </a:solidFill>
                <a:latin typeface="Verdana"/>
                <a:cs typeface="Verdana"/>
              </a:rPr>
              <a:t>industr</a:t>
            </a:r>
            <a:r>
              <a:rPr sz="5400" spc="-338" dirty="0">
                <a:solidFill>
                  <a:srgbClr val="178DBA"/>
                </a:solidFill>
                <a:latin typeface="Verdana"/>
                <a:cs typeface="Verdana"/>
              </a:rPr>
              <a:t>y</a:t>
            </a:r>
            <a:r>
              <a:rPr sz="5400" spc="-525" dirty="0">
                <a:solidFill>
                  <a:srgbClr val="178DBA"/>
                </a:solidFill>
                <a:latin typeface="Verdana"/>
                <a:cs typeface="Verdana"/>
              </a:rPr>
              <a:t> </a:t>
            </a:r>
            <a:r>
              <a:rPr sz="5400" spc="210" dirty="0">
                <a:solidFill>
                  <a:srgbClr val="178DBA"/>
                </a:solidFill>
                <a:latin typeface="Verdana"/>
                <a:cs typeface="Verdana"/>
              </a:rPr>
              <a:t>an</a:t>
            </a:r>
            <a:r>
              <a:rPr sz="5400" spc="217" dirty="0">
                <a:solidFill>
                  <a:srgbClr val="178DBA"/>
                </a:solidFill>
                <a:latin typeface="Verdana"/>
                <a:cs typeface="Verdana"/>
              </a:rPr>
              <a:t>d</a:t>
            </a:r>
            <a:r>
              <a:rPr sz="5400" spc="-540" dirty="0">
                <a:solidFill>
                  <a:srgbClr val="178DBA"/>
                </a:solidFill>
                <a:latin typeface="Verdana"/>
                <a:cs typeface="Verdana"/>
              </a:rPr>
              <a:t> </a:t>
            </a:r>
            <a:r>
              <a:rPr sz="5400" spc="-45" dirty="0">
                <a:solidFill>
                  <a:srgbClr val="178DBA"/>
                </a:solidFill>
                <a:latin typeface="Verdana"/>
                <a:cs typeface="Verdana"/>
              </a:rPr>
              <a:t>the</a:t>
            </a:r>
            <a:endParaRPr sz="5400" dirty="0">
              <a:latin typeface="Verdana"/>
              <a:cs typeface="Verdana"/>
            </a:endParaRPr>
          </a:p>
          <a:p>
            <a:pPr marL="371475">
              <a:spcBef>
                <a:spcPts val="360"/>
              </a:spcBef>
            </a:pPr>
            <a:r>
              <a:rPr lang="en-US" sz="5400" spc="344" dirty="0">
                <a:solidFill>
                  <a:srgbClr val="178DBA"/>
                </a:solidFill>
                <a:latin typeface="Verdana"/>
                <a:cs typeface="Verdana"/>
              </a:rPr>
              <a:t>              </a:t>
            </a:r>
            <a:r>
              <a:rPr sz="5400" spc="344" dirty="0">
                <a:solidFill>
                  <a:srgbClr val="178DBA"/>
                </a:solidFill>
                <a:latin typeface="Verdana"/>
                <a:cs typeface="Verdana"/>
              </a:rPr>
              <a:t>pa</a:t>
            </a:r>
            <a:r>
              <a:rPr sz="5400" spc="368" dirty="0">
                <a:solidFill>
                  <a:srgbClr val="178DBA"/>
                </a:solidFill>
                <a:latin typeface="Verdana"/>
                <a:cs typeface="Verdana"/>
              </a:rPr>
              <a:t>p</a:t>
            </a:r>
            <a:r>
              <a:rPr sz="5400" spc="-195" dirty="0">
                <a:solidFill>
                  <a:srgbClr val="178DBA"/>
                </a:solidFill>
                <a:latin typeface="Verdana"/>
                <a:cs typeface="Verdana"/>
              </a:rPr>
              <a:t>er</a:t>
            </a:r>
            <a:r>
              <a:rPr sz="5400" spc="-525" dirty="0">
                <a:solidFill>
                  <a:srgbClr val="178DBA"/>
                </a:solidFill>
                <a:latin typeface="Verdana"/>
                <a:cs typeface="Verdana"/>
              </a:rPr>
              <a:t> </a:t>
            </a:r>
            <a:r>
              <a:rPr sz="5400" spc="-23" dirty="0">
                <a:solidFill>
                  <a:srgbClr val="178DBA"/>
                </a:solidFill>
                <a:latin typeface="Verdana"/>
                <a:cs typeface="Verdana"/>
              </a:rPr>
              <a:t>towel</a:t>
            </a:r>
            <a:r>
              <a:rPr sz="5400" spc="-548" dirty="0">
                <a:solidFill>
                  <a:srgbClr val="178DBA"/>
                </a:solidFill>
                <a:latin typeface="Verdana"/>
                <a:cs typeface="Verdana"/>
              </a:rPr>
              <a:t> </a:t>
            </a:r>
            <a:r>
              <a:rPr sz="5400" spc="-240" dirty="0">
                <a:solidFill>
                  <a:srgbClr val="178DBA"/>
                </a:solidFill>
                <a:latin typeface="Verdana"/>
                <a:cs typeface="Verdana"/>
              </a:rPr>
              <a:t>industry?</a:t>
            </a:r>
            <a:endParaRPr sz="5400" dirty="0">
              <a:latin typeface="Verdana"/>
              <a:cs typeface="Verdan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3143250" y="3995927"/>
            <a:ext cx="9285732" cy="629107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6573500" cy="10287000"/>
            <a:chOff x="0" y="0"/>
            <a:chExt cx="11049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851404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0" cy="6858000"/>
            </a:xfrm>
            <a:custGeom>
              <a:avLst/>
              <a:gdLst/>
              <a:ahLst/>
              <a:cxnLst/>
              <a:rect l="l" t="t" r="r" b="b"/>
              <a:pathLst>
                <a:path w="182880" h="6858000">
                  <a:moveTo>
                    <a:pt x="182880" y="0"/>
                  </a:moveTo>
                  <a:lnTo>
                    <a:pt x="0" y="0"/>
                  </a:lnTo>
                  <a:lnTo>
                    <a:pt x="0" y="6857999"/>
                  </a:lnTo>
                  <a:lnTo>
                    <a:pt x="182880" y="6857999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rgbClr val="2D5269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723900"/>
              <a:ext cx="1588008" cy="4953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4400" y="6502906"/>
              <a:ext cx="216407" cy="355091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336292" y="1600200"/>
              <a:ext cx="1473708" cy="926591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848100" y="1600200"/>
              <a:ext cx="1473708" cy="926591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359908" y="1600200"/>
              <a:ext cx="1472184" cy="926591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870192" y="1600200"/>
              <a:ext cx="1473707" cy="926591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382000" y="1600200"/>
              <a:ext cx="1473707" cy="926591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362200" y="3035807"/>
              <a:ext cx="8686800" cy="519684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362200" y="4050791"/>
              <a:ext cx="1650492" cy="1168908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4088891" y="4050791"/>
              <a:ext cx="1626108" cy="116890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5841491" y="4050791"/>
              <a:ext cx="1511808" cy="1168908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7329279" y="4050791"/>
              <a:ext cx="1397000" cy="1028699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5256371" y="8300374"/>
            <a:ext cx="7775258" cy="75790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sz="4800" spc="-360" dirty="0">
                <a:latin typeface="Verdana"/>
                <a:cs typeface="Verdana"/>
              </a:rPr>
              <a:t>Indust</a:t>
            </a:r>
            <a:r>
              <a:rPr sz="4800" spc="-293" dirty="0">
                <a:latin typeface="Verdana"/>
                <a:cs typeface="Verdana"/>
              </a:rPr>
              <a:t>r</a:t>
            </a:r>
            <a:r>
              <a:rPr sz="4800" spc="-270" dirty="0">
                <a:latin typeface="Verdana"/>
                <a:cs typeface="Verdana"/>
              </a:rPr>
              <a:t>y</a:t>
            </a:r>
            <a:r>
              <a:rPr sz="4800" spc="-450" dirty="0">
                <a:latin typeface="Verdana"/>
                <a:cs typeface="Verdana"/>
              </a:rPr>
              <a:t> </a:t>
            </a:r>
            <a:r>
              <a:rPr sz="4800" spc="23" dirty="0">
                <a:latin typeface="Verdana"/>
                <a:cs typeface="Verdana"/>
              </a:rPr>
              <a:t>of</a:t>
            </a:r>
            <a:r>
              <a:rPr sz="4800" spc="-480" dirty="0">
                <a:latin typeface="Verdana"/>
                <a:cs typeface="Verdana"/>
              </a:rPr>
              <a:t> </a:t>
            </a:r>
            <a:r>
              <a:rPr sz="4800" spc="68" dirty="0">
                <a:latin typeface="Verdana"/>
                <a:cs typeface="Verdana"/>
              </a:rPr>
              <a:t>new</a:t>
            </a:r>
            <a:r>
              <a:rPr sz="4800" spc="-488" dirty="0">
                <a:latin typeface="Verdana"/>
                <a:cs typeface="Verdana"/>
              </a:rPr>
              <a:t> </a:t>
            </a:r>
            <a:r>
              <a:rPr sz="4800" spc="-203" dirty="0">
                <a:latin typeface="Verdana"/>
                <a:cs typeface="Verdana"/>
              </a:rPr>
              <a:t>pos</a:t>
            </a:r>
            <a:r>
              <a:rPr sz="4800" spc="-165" dirty="0">
                <a:latin typeface="Verdana"/>
                <a:cs typeface="Verdana"/>
              </a:rPr>
              <a:t>s</a:t>
            </a:r>
            <a:r>
              <a:rPr sz="4800" spc="-171" dirty="0">
                <a:latin typeface="Verdana"/>
                <a:cs typeface="Verdana"/>
              </a:rPr>
              <a:t>ib</a:t>
            </a:r>
            <a:r>
              <a:rPr sz="4800" spc="-127" dirty="0">
                <a:latin typeface="Verdana"/>
                <a:cs typeface="Verdana"/>
              </a:rPr>
              <a:t>i</a:t>
            </a:r>
            <a:r>
              <a:rPr sz="4800" spc="-293" dirty="0">
                <a:latin typeface="Verdana"/>
                <a:cs typeface="Verdana"/>
              </a:rPr>
              <a:t>li</a:t>
            </a:r>
            <a:r>
              <a:rPr sz="4800" spc="-443" dirty="0">
                <a:latin typeface="Verdana"/>
                <a:cs typeface="Verdana"/>
              </a:rPr>
              <a:t>t</a:t>
            </a:r>
            <a:r>
              <a:rPr sz="4800" spc="-255" dirty="0">
                <a:latin typeface="Verdana"/>
                <a:cs typeface="Verdana"/>
              </a:rPr>
              <a:t>ies</a:t>
            </a:r>
            <a:endParaRPr sz="4800" dirty="0">
              <a:latin typeface="Verdana"/>
              <a:cs typeface="Verdana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title"/>
          </p:nvPr>
        </p:nvSpPr>
        <p:spPr>
          <a:xfrm>
            <a:off x="5582602" y="733481"/>
            <a:ext cx="7070408" cy="697307"/>
          </a:xfrm>
          <a:prstGeom prst="rect">
            <a:avLst/>
          </a:prstGeom>
        </p:spPr>
        <p:txBody>
          <a:bodyPr vert="horz" wrap="square" lIns="0" tIns="20003" rIns="0" bIns="0" rtlCol="0" anchor="ctr">
            <a:spAutoFit/>
          </a:bodyPr>
          <a:lstStyle/>
          <a:p>
            <a:pPr marL="19050">
              <a:spcBef>
                <a:spcPts val="158"/>
              </a:spcBef>
            </a:pPr>
            <a:r>
              <a:rPr spc="-360" dirty="0">
                <a:solidFill>
                  <a:srgbClr val="000000"/>
                </a:solidFill>
                <a:latin typeface="Verdana"/>
                <a:cs typeface="Verdana"/>
              </a:rPr>
              <a:t>Indust</a:t>
            </a:r>
            <a:r>
              <a:rPr spc="-293" dirty="0">
                <a:solidFill>
                  <a:srgbClr val="000000"/>
                </a:solidFill>
                <a:latin typeface="Verdana"/>
                <a:cs typeface="Verdana"/>
              </a:rPr>
              <a:t>r</a:t>
            </a:r>
            <a:r>
              <a:rPr spc="-270" dirty="0">
                <a:solidFill>
                  <a:srgbClr val="000000"/>
                </a:solidFill>
                <a:latin typeface="Verdana"/>
                <a:cs typeface="Verdana"/>
              </a:rPr>
              <a:t>y</a:t>
            </a:r>
            <a:r>
              <a:rPr spc="-45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pc="23" dirty="0">
                <a:solidFill>
                  <a:srgbClr val="000000"/>
                </a:solidFill>
                <a:latin typeface="Verdana"/>
                <a:cs typeface="Verdana"/>
              </a:rPr>
              <a:t>of</a:t>
            </a:r>
            <a:r>
              <a:rPr spc="-48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pc="53" dirty="0">
                <a:solidFill>
                  <a:srgbClr val="000000"/>
                </a:solidFill>
                <a:latin typeface="Verdana"/>
                <a:cs typeface="Verdana"/>
              </a:rPr>
              <a:t>replacement</a:t>
            </a:r>
          </a:p>
        </p:txBody>
      </p:sp>
      <p:sp>
        <p:nvSpPr>
          <p:cNvPr id="20" name="object 20"/>
          <p:cNvSpPr txBox="1"/>
          <p:nvPr/>
        </p:nvSpPr>
        <p:spPr>
          <a:xfrm>
            <a:off x="3601020" y="4586402"/>
            <a:ext cx="1053465" cy="57323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sz="3600" spc="-293" dirty="0">
                <a:latin typeface="Verdana"/>
                <a:cs typeface="Verdana"/>
              </a:rPr>
              <a:t>1971</a:t>
            </a:r>
            <a:endParaRPr sz="3600">
              <a:latin typeface="Verdana"/>
              <a:cs typeface="Verdan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3819059" y="4657154"/>
            <a:ext cx="1053465" cy="57323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lang="en-US" sz="3600" spc="-300" dirty="0">
                <a:latin typeface="Verdana"/>
                <a:cs typeface="Verdana"/>
              </a:rPr>
              <a:t>2025</a:t>
            </a:r>
            <a:endParaRPr sz="3600" dirty="0">
              <a:latin typeface="Verdana"/>
              <a:cs typeface="Verdan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6501356" y="5962691"/>
            <a:ext cx="940118" cy="1866858"/>
          </a:xfrm>
          <a:prstGeom prst="rect">
            <a:avLst/>
          </a:prstGeom>
        </p:spPr>
        <p:txBody>
          <a:bodyPr vert="horz" wrap="square" lIns="0" tIns="20003" rIns="0" bIns="0" rtlCol="0">
            <a:spAutoFit/>
          </a:bodyPr>
          <a:lstStyle/>
          <a:p>
            <a:pPr marL="19050">
              <a:spcBef>
                <a:spcPts val="158"/>
              </a:spcBef>
            </a:pPr>
            <a:r>
              <a:rPr sz="12000" spc="548" dirty="0">
                <a:solidFill>
                  <a:srgbClr val="353535"/>
                </a:solidFill>
                <a:latin typeface="Verdana"/>
                <a:cs typeface="Verdana"/>
              </a:rPr>
              <a:t>?</a:t>
            </a:r>
            <a:endParaRPr sz="12000" dirty="0">
              <a:latin typeface="Verdana"/>
              <a:cs typeface="Verdana"/>
            </a:endParaRPr>
          </a:p>
        </p:txBody>
      </p:sp>
      <p:pic>
        <p:nvPicPr>
          <p:cNvPr id="23" name="object 23"/>
          <p:cNvPicPr/>
          <p:nvPr/>
        </p:nvPicPr>
        <p:blipFill>
          <a:blip r:embed="rId14" cstate="print"/>
          <a:stretch>
            <a:fillRect/>
          </a:stretch>
        </p:blipFill>
        <p:spPr>
          <a:xfrm>
            <a:off x="12929099" y="6661766"/>
            <a:ext cx="1321307" cy="9574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4130AC8-C536-0E41-BC67-FB3776F0B08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4381337" y="6138855"/>
            <a:ext cx="1768219" cy="1543048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5"/>
          <p:cNvGrpSpPr/>
          <p:nvPr/>
        </p:nvGrpSpPr>
        <p:grpSpPr>
          <a:xfrm>
            <a:off x="0" y="0"/>
            <a:ext cx="2388870" cy="10287000"/>
            <a:chOff x="0" y="0"/>
            <a:chExt cx="1592580" cy="6858000"/>
          </a:xfrm>
        </p:grpSpPr>
        <p:sp>
          <p:nvSpPr>
            <p:cNvPr id="6" name="object 6"/>
            <p:cNvSpPr/>
            <p:nvPr/>
          </p:nvSpPr>
          <p:spPr>
            <a:xfrm>
              <a:off x="0" y="0"/>
              <a:ext cx="182880" cy="6858000"/>
            </a:xfrm>
            <a:custGeom>
              <a:avLst/>
              <a:gdLst/>
              <a:ahLst/>
              <a:cxnLst/>
              <a:rect l="l" t="t" r="r" b="b"/>
              <a:pathLst>
                <a:path w="182880" h="6858000">
                  <a:moveTo>
                    <a:pt x="18288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82880" y="6858000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rgbClr val="2D5269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714756"/>
              <a:ext cx="1592580" cy="508000"/>
            </a:xfrm>
            <a:custGeom>
              <a:avLst/>
              <a:gdLst/>
              <a:ahLst/>
              <a:cxnLst/>
              <a:rect l="l" t="t" r="r" b="b"/>
              <a:pathLst>
                <a:path w="1592580" h="508000">
                  <a:moveTo>
                    <a:pt x="0" y="0"/>
                  </a:moveTo>
                  <a:lnTo>
                    <a:pt x="0" y="503948"/>
                  </a:lnTo>
                  <a:lnTo>
                    <a:pt x="1245844" y="507491"/>
                  </a:lnTo>
                  <a:lnTo>
                    <a:pt x="1346200" y="507491"/>
                  </a:lnTo>
                  <a:lnTo>
                    <a:pt x="1350899" y="502665"/>
                  </a:lnTo>
                  <a:lnTo>
                    <a:pt x="1352423" y="501141"/>
                  </a:lnTo>
                  <a:lnTo>
                    <a:pt x="1354328" y="499617"/>
                  </a:lnTo>
                  <a:lnTo>
                    <a:pt x="1355852" y="497966"/>
                  </a:lnTo>
                  <a:lnTo>
                    <a:pt x="1584960" y="268858"/>
                  </a:lnTo>
                  <a:lnTo>
                    <a:pt x="1590246" y="261714"/>
                  </a:lnTo>
                  <a:lnTo>
                    <a:pt x="1592008" y="254571"/>
                  </a:lnTo>
                  <a:lnTo>
                    <a:pt x="1590246" y="247427"/>
                  </a:lnTo>
                  <a:lnTo>
                    <a:pt x="1584960" y="240283"/>
                  </a:lnTo>
                  <a:lnTo>
                    <a:pt x="1355852" y="11302"/>
                  </a:lnTo>
                  <a:lnTo>
                    <a:pt x="1350899" y="11302"/>
                  </a:lnTo>
                  <a:lnTo>
                    <a:pt x="1350899" y="6476"/>
                  </a:lnTo>
                  <a:lnTo>
                    <a:pt x="1346200" y="6476"/>
                  </a:lnTo>
                  <a:lnTo>
                    <a:pt x="1341374" y="1777"/>
                  </a:lnTo>
                  <a:lnTo>
                    <a:pt x="1245844" y="17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53535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5000625" y="417604"/>
            <a:ext cx="10182225" cy="1864934"/>
          </a:xfrm>
          <a:prstGeom prst="rect">
            <a:avLst/>
          </a:prstGeom>
        </p:spPr>
        <p:txBody>
          <a:bodyPr vert="horz" wrap="square" lIns="0" tIns="18098" rIns="0" bIns="0" rtlCol="0" anchor="ctr">
            <a:spAutoFit/>
          </a:bodyPr>
          <a:lstStyle/>
          <a:p>
            <a:pPr marL="19050" marR="7620">
              <a:spcBef>
                <a:spcPts val="143"/>
              </a:spcBef>
            </a:pPr>
            <a:r>
              <a:rPr sz="6000" spc="338" dirty="0">
                <a:solidFill>
                  <a:srgbClr val="000000"/>
                </a:solidFill>
                <a:latin typeface="Verdana"/>
                <a:cs typeface="Verdana"/>
              </a:rPr>
              <a:t>Can</a:t>
            </a:r>
            <a:r>
              <a:rPr sz="6000" spc="-472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6000" spc="188" dirty="0">
                <a:solidFill>
                  <a:srgbClr val="000000"/>
                </a:solidFill>
                <a:latin typeface="Verdana"/>
                <a:cs typeface="Verdana"/>
              </a:rPr>
              <a:t>we</a:t>
            </a:r>
            <a:r>
              <a:rPr sz="6000" spc="-458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6000" spc="15" dirty="0">
                <a:solidFill>
                  <a:srgbClr val="000000"/>
                </a:solidFill>
                <a:latin typeface="Verdana"/>
                <a:cs typeface="Verdana"/>
              </a:rPr>
              <a:t>continue</a:t>
            </a:r>
            <a:r>
              <a:rPr sz="6000" spc="-495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6000" spc="68" dirty="0">
                <a:solidFill>
                  <a:srgbClr val="000000"/>
                </a:solidFill>
                <a:latin typeface="Verdana"/>
                <a:cs typeface="Verdana"/>
              </a:rPr>
              <a:t>being</a:t>
            </a:r>
            <a:r>
              <a:rPr sz="6000" spc="-45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6000" spc="165" dirty="0">
                <a:solidFill>
                  <a:srgbClr val="000000"/>
                </a:solidFill>
                <a:latin typeface="Verdana"/>
                <a:cs typeface="Verdana"/>
              </a:rPr>
              <a:t>an </a:t>
            </a:r>
            <a:r>
              <a:rPr sz="6000" spc="-2085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6000" spc="-248" dirty="0">
                <a:solidFill>
                  <a:srgbClr val="000000"/>
                </a:solidFill>
                <a:latin typeface="Verdana"/>
                <a:cs typeface="Verdana"/>
              </a:rPr>
              <a:t>indu</a:t>
            </a:r>
            <a:r>
              <a:rPr sz="6000" spc="-255" dirty="0">
                <a:solidFill>
                  <a:srgbClr val="000000"/>
                </a:solidFill>
                <a:latin typeface="Verdana"/>
                <a:cs typeface="Verdana"/>
              </a:rPr>
              <a:t>s</a:t>
            </a:r>
            <a:r>
              <a:rPr sz="6000" spc="-480" dirty="0">
                <a:solidFill>
                  <a:srgbClr val="000000"/>
                </a:solidFill>
                <a:latin typeface="Verdana"/>
                <a:cs typeface="Verdana"/>
              </a:rPr>
              <a:t>try</a:t>
            </a:r>
            <a:r>
              <a:rPr sz="6000" spc="-45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6000" spc="23" dirty="0">
                <a:solidFill>
                  <a:srgbClr val="000000"/>
                </a:solidFill>
                <a:latin typeface="Verdana"/>
                <a:cs typeface="Verdana"/>
              </a:rPr>
              <a:t>of</a:t>
            </a:r>
            <a:r>
              <a:rPr sz="6000" spc="-472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6000" spc="83" dirty="0">
                <a:solidFill>
                  <a:srgbClr val="000000"/>
                </a:solidFill>
                <a:latin typeface="Verdana"/>
                <a:cs typeface="Verdana"/>
              </a:rPr>
              <a:t>new</a:t>
            </a:r>
            <a:r>
              <a:rPr sz="6000" spc="-45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6000" spc="-293" dirty="0">
                <a:solidFill>
                  <a:srgbClr val="000000"/>
                </a:solidFill>
                <a:latin typeface="Verdana"/>
                <a:cs typeface="Verdana"/>
              </a:rPr>
              <a:t>possibil</a:t>
            </a:r>
            <a:r>
              <a:rPr sz="6000" spc="-158" dirty="0">
                <a:solidFill>
                  <a:srgbClr val="000000"/>
                </a:solidFill>
                <a:latin typeface="Verdana"/>
                <a:cs typeface="Verdana"/>
              </a:rPr>
              <a:t>i</a:t>
            </a:r>
            <a:r>
              <a:rPr sz="6000" spc="-203" dirty="0">
                <a:solidFill>
                  <a:srgbClr val="000000"/>
                </a:solidFill>
                <a:latin typeface="Verdana"/>
                <a:cs typeface="Verdana"/>
              </a:rPr>
              <a:t>ties?</a:t>
            </a:r>
            <a:endParaRPr sz="6000">
              <a:latin typeface="Verdana"/>
              <a:cs typeface="Verdana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28900" y="2478024"/>
            <a:ext cx="15078456" cy="7111746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B9F69-54D4-D11D-6220-E7CE2E06F8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800" y="3673475"/>
            <a:ext cx="7772400" cy="1470025"/>
          </a:xfrm>
        </p:spPr>
        <p:txBody>
          <a:bodyPr/>
          <a:lstStyle/>
          <a:p>
            <a:r>
              <a:rPr lang="en-US" dirty="0"/>
              <a:t>THANK YOU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034480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388870" cy="10287000"/>
            <a:chOff x="0" y="0"/>
            <a:chExt cx="1592580" cy="6858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82880" cy="6858000"/>
            </a:xfrm>
            <a:custGeom>
              <a:avLst/>
              <a:gdLst/>
              <a:ahLst/>
              <a:cxnLst/>
              <a:rect l="l" t="t" r="r" b="b"/>
              <a:pathLst>
                <a:path w="182880" h="6858000">
                  <a:moveTo>
                    <a:pt x="18288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82880" y="6858000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rgbClr val="2D5269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714756"/>
              <a:ext cx="1592580" cy="508000"/>
            </a:xfrm>
            <a:custGeom>
              <a:avLst/>
              <a:gdLst/>
              <a:ahLst/>
              <a:cxnLst/>
              <a:rect l="l" t="t" r="r" b="b"/>
              <a:pathLst>
                <a:path w="1592580" h="508000">
                  <a:moveTo>
                    <a:pt x="0" y="0"/>
                  </a:moveTo>
                  <a:lnTo>
                    <a:pt x="0" y="503948"/>
                  </a:lnTo>
                  <a:lnTo>
                    <a:pt x="1245844" y="507491"/>
                  </a:lnTo>
                  <a:lnTo>
                    <a:pt x="1346200" y="507491"/>
                  </a:lnTo>
                  <a:lnTo>
                    <a:pt x="1350899" y="502665"/>
                  </a:lnTo>
                  <a:lnTo>
                    <a:pt x="1352423" y="501141"/>
                  </a:lnTo>
                  <a:lnTo>
                    <a:pt x="1354328" y="499617"/>
                  </a:lnTo>
                  <a:lnTo>
                    <a:pt x="1355852" y="497966"/>
                  </a:lnTo>
                  <a:lnTo>
                    <a:pt x="1584960" y="268858"/>
                  </a:lnTo>
                  <a:lnTo>
                    <a:pt x="1590246" y="261714"/>
                  </a:lnTo>
                  <a:lnTo>
                    <a:pt x="1592008" y="254571"/>
                  </a:lnTo>
                  <a:lnTo>
                    <a:pt x="1590246" y="247427"/>
                  </a:lnTo>
                  <a:lnTo>
                    <a:pt x="1584960" y="240283"/>
                  </a:lnTo>
                  <a:lnTo>
                    <a:pt x="1355852" y="11302"/>
                  </a:lnTo>
                  <a:lnTo>
                    <a:pt x="1350899" y="11302"/>
                  </a:lnTo>
                  <a:lnTo>
                    <a:pt x="1350899" y="6476"/>
                  </a:lnTo>
                  <a:lnTo>
                    <a:pt x="1346200" y="6476"/>
                  </a:lnTo>
                  <a:lnTo>
                    <a:pt x="1341374" y="1777"/>
                  </a:lnTo>
                  <a:lnTo>
                    <a:pt x="1245844" y="17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53535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007928" y="975822"/>
            <a:ext cx="6297930" cy="850233"/>
          </a:xfrm>
          <a:prstGeom prst="rect">
            <a:avLst/>
          </a:prstGeom>
        </p:spPr>
        <p:txBody>
          <a:bodyPr vert="horz" wrap="square" lIns="0" tIns="19050" rIns="0" bIns="0" rtlCol="0" anchor="ctr">
            <a:spAutoFit/>
          </a:bodyPr>
          <a:lstStyle/>
          <a:p>
            <a:pPr marL="19050">
              <a:spcBef>
                <a:spcPts val="150"/>
              </a:spcBef>
            </a:pPr>
            <a:r>
              <a:rPr sz="5400" spc="368" dirty="0">
                <a:solidFill>
                  <a:srgbClr val="C00000"/>
                </a:solidFill>
                <a:latin typeface="Verdana"/>
                <a:cs typeface="Verdana"/>
              </a:rPr>
              <a:t>COM</a:t>
            </a:r>
            <a:r>
              <a:rPr sz="5400" spc="300" dirty="0">
                <a:solidFill>
                  <a:srgbClr val="C00000"/>
                </a:solidFill>
                <a:latin typeface="Verdana"/>
                <a:cs typeface="Verdana"/>
              </a:rPr>
              <a:t>P</a:t>
            </a:r>
            <a:r>
              <a:rPr sz="5400" spc="-614" dirty="0">
                <a:solidFill>
                  <a:srgbClr val="C00000"/>
                </a:solidFill>
                <a:latin typeface="Verdana"/>
                <a:cs typeface="Verdana"/>
              </a:rPr>
              <a:t>UTER</a:t>
            </a:r>
            <a:r>
              <a:rPr sz="5400" spc="-428" dirty="0">
                <a:solidFill>
                  <a:srgbClr val="C00000"/>
                </a:solidFill>
                <a:latin typeface="Verdana"/>
                <a:cs typeface="Verdana"/>
              </a:rPr>
              <a:t> </a:t>
            </a:r>
            <a:r>
              <a:rPr sz="5400" spc="-171" dirty="0">
                <a:solidFill>
                  <a:srgbClr val="C00000"/>
                </a:solidFill>
                <a:latin typeface="Verdana"/>
                <a:cs typeface="Verdana"/>
              </a:rPr>
              <a:t>MEANS</a:t>
            </a:r>
            <a:endParaRPr sz="5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529007" y="2197951"/>
            <a:ext cx="7574280" cy="682533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581025" marR="3683318" indent="-562928">
              <a:lnSpc>
                <a:spcPct val="115599"/>
              </a:lnSpc>
              <a:spcBef>
                <a:spcPts val="150"/>
              </a:spcBef>
            </a:pPr>
            <a:r>
              <a:rPr sz="4800" spc="525" dirty="0">
                <a:latin typeface="Trebuchet MS"/>
                <a:cs typeface="Trebuchet MS"/>
              </a:rPr>
              <a:t>C</a:t>
            </a:r>
            <a:r>
              <a:rPr sz="4800" spc="-135" dirty="0">
                <a:latin typeface="Trebuchet MS"/>
                <a:cs typeface="Trebuchet MS"/>
              </a:rPr>
              <a:t> </a:t>
            </a:r>
            <a:r>
              <a:rPr sz="4800" spc="-713" dirty="0">
                <a:latin typeface="Trebuchet MS"/>
                <a:cs typeface="Trebuchet MS"/>
              </a:rPr>
              <a:t>:</a:t>
            </a:r>
            <a:r>
              <a:rPr sz="4800" spc="-593" dirty="0">
                <a:latin typeface="Trebuchet MS"/>
                <a:cs typeface="Trebuchet MS"/>
              </a:rPr>
              <a:t> </a:t>
            </a:r>
            <a:r>
              <a:rPr sz="4800" spc="-75" dirty="0">
                <a:latin typeface="Trebuchet MS"/>
                <a:cs typeface="Trebuchet MS"/>
              </a:rPr>
              <a:t>Common</a:t>
            </a:r>
            <a:r>
              <a:rPr sz="4800" spc="-90" dirty="0">
                <a:latin typeface="Trebuchet MS"/>
                <a:cs typeface="Trebuchet MS"/>
              </a:rPr>
              <a:t>l</a:t>
            </a:r>
            <a:r>
              <a:rPr sz="4800" spc="-195" dirty="0">
                <a:latin typeface="Trebuchet MS"/>
                <a:cs typeface="Trebuchet MS"/>
              </a:rPr>
              <a:t>y  </a:t>
            </a:r>
            <a:r>
              <a:rPr sz="4800" spc="720" dirty="0">
                <a:latin typeface="Trebuchet MS"/>
                <a:cs typeface="Trebuchet MS"/>
              </a:rPr>
              <a:t>O</a:t>
            </a:r>
            <a:r>
              <a:rPr sz="4800" spc="-113" dirty="0">
                <a:latin typeface="Trebuchet MS"/>
                <a:cs typeface="Trebuchet MS"/>
              </a:rPr>
              <a:t> </a:t>
            </a:r>
            <a:r>
              <a:rPr sz="4800" spc="-713" dirty="0">
                <a:latin typeface="Trebuchet MS"/>
                <a:cs typeface="Trebuchet MS"/>
              </a:rPr>
              <a:t>:</a:t>
            </a:r>
            <a:r>
              <a:rPr sz="4800" spc="-614" dirty="0">
                <a:latin typeface="Trebuchet MS"/>
                <a:cs typeface="Trebuchet MS"/>
              </a:rPr>
              <a:t> </a:t>
            </a:r>
            <a:r>
              <a:rPr sz="4800" spc="38" dirty="0">
                <a:latin typeface="Trebuchet MS"/>
                <a:cs typeface="Trebuchet MS"/>
              </a:rPr>
              <a:t>Op</a:t>
            </a:r>
            <a:r>
              <a:rPr sz="4800" spc="45" dirty="0">
                <a:latin typeface="Trebuchet MS"/>
                <a:cs typeface="Trebuchet MS"/>
              </a:rPr>
              <a:t>e</a:t>
            </a:r>
            <a:r>
              <a:rPr sz="4800" spc="-127" dirty="0">
                <a:latin typeface="Trebuchet MS"/>
                <a:cs typeface="Trebuchet MS"/>
              </a:rPr>
              <a:t>rator</a:t>
            </a:r>
            <a:endParaRPr sz="4800" dirty="0">
              <a:latin typeface="Trebuchet MS"/>
              <a:cs typeface="Trebuchet MS"/>
            </a:endParaRPr>
          </a:p>
          <a:p>
            <a:pPr marL="1266825">
              <a:spcBef>
                <a:spcPts val="900"/>
              </a:spcBef>
            </a:pPr>
            <a:r>
              <a:rPr sz="4800" spc="344" dirty="0">
                <a:latin typeface="Trebuchet MS"/>
                <a:cs typeface="Trebuchet MS"/>
              </a:rPr>
              <a:t>M</a:t>
            </a:r>
            <a:r>
              <a:rPr sz="4800" spc="-127" dirty="0">
                <a:latin typeface="Trebuchet MS"/>
                <a:cs typeface="Trebuchet MS"/>
              </a:rPr>
              <a:t> </a:t>
            </a:r>
            <a:r>
              <a:rPr sz="4800" spc="-713" dirty="0">
                <a:latin typeface="Trebuchet MS"/>
                <a:cs typeface="Trebuchet MS"/>
              </a:rPr>
              <a:t>:</a:t>
            </a:r>
            <a:r>
              <a:rPr sz="4800" spc="-593" dirty="0">
                <a:latin typeface="Trebuchet MS"/>
                <a:cs typeface="Trebuchet MS"/>
              </a:rPr>
              <a:t> </a:t>
            </a:r>
            <a:r>
              <a:rPr sz="4800" spc="-195" dirty="0">
                <a:latin typeface="Trebuchet MS"/>
                <a:cs typeface="Trebuchet MS"/>
              </a:rPr>
              <a:t>Machin</a:t>
            </a:r>
            <a:r>
              <a:rPr sz="4800" spc="-323" dirty="0">
                <a:latin typeface="Trebuchet MS"/>
                <a:cs typeface="Trebuchet MS"/>
              </a:rPr>
              <a:t>e</a:t>
            </a:r>
            <a:endParaRPr sz="4800" dirty="0">
              <a:latin typeface="Trebuchet MS"/>
              <a:cs typeface="Trebuchet MS"/>
            </a:endParaRPr>
          </a:p>
          <a:p>
            <a:pPr marL="2638425" marR="2684145" indent="-685800">
              <a:lnSpc>
                <a:spcPct val="115599"/>
              </a:lnSpc>
            </a:pPr>
            <a:r>
              <a:rPr sz="4800" spc="-240" dirty="0">
                <a:latin typeface="Trebuchet MS"/>
                <a:cs typeface="Trebuchet MS"/>
              </a:rPr>
              <a:t>P</a:t>
            </a:r>
            <a:r>
              <a:rPr sz="4800" spc="-713" dirty="0">
                <a:latin typeface="Trebuchet MS"/>
                <a:cs typeface="Trebuchet MS"/>
              </a:rPr>
              <a:t>:</a:t>
            </a:r>
            <a:r>
              <a:rPr sz="4800" spc="-593" dirty="0">
                <a:latin typeface="Trebuchet MS"/>
                <a:cs typeface="Trebuchet MS"/>
              </a:rPr>
              <a:t> </a:t>
            </a:r>
            <a:r>
              <a:rPr sz="4800" spc="-248" dirty="0">
                <a:latin typeface="Trebuchet MS"/>
                <a:cs typeface="Trebuchet MS"/>
              </a:rPr>
              <a:t>Pa</a:t>
            </a:r>
            <a:r>
              <a:rPr sz="4800" spc="-98" dirty="0">
                <a:latin typeface="Trebuchet MS"/>
                <a:cs typeface="Trebuchet MS"/>
              </a:rPr>
              <a:t>r</a:t>
            </a:r>
            <a:r>
              <a:rPr sz="4800" spc="-255" dirty="0">
                <a:latin typeface="Trebuchet MS"/>
                <a:cs typeface="Trebuchet MS"/>
              </a:rPr>
              <a:t>tic</a:t>
            </a:r>
            <a:r>
              <a:rPr sz="4800" spc="-344" dirty="0">
                <a:latin typeface="Trebuchet MS"/>
                <a:cs typeface="Trebuchet MS"/>
              </a:rPr>
              <a:t>u</a:t>
            </a:r>
            <a:r>
              <a:rPr sz="4800" spc="-248" dirty="0">
                <a:latin typeface="Trebuchet MS"/>
                <a:cs typeface="Trebuchet MS"/>
              </a:rPr>
              <a:t>lar  </a:t>
            </a:r>
            <a:r>
              <a:rPr sz="4800" spc="285" dirty="0">
                <a:latin typeface="Trebuchet MS"/>
                <a:cs typeface="Trebuchet MS"/>
              </a:rPr>
              <a:t>U</a:t>
            </a:r>
            <a:r>
              <a:rPr sz="4800" spc="-713" dirty="0">
                <a:latin typeface="Trebuchet MS"/>
                <a:cs typeface="Trebuchet MS"/>
              </a:rPr>
              <a:t>:</a:t>
            </a:r>
            <a:r>
              <a:rPr sz="4800" spc="-614" dirty="0">
                <a:latin typeface="Trebuchet MS"/>
                <a:cs typeface="Trebuchet MS"/>
              </a:rPr>
              <a:t> </a:t>
            </a:r>
            <a:r>
              <a:rPr sz="4800" spc="-23" dirty="0">
                <a:latin typeface="Trebuchet MS"/>
                <a:cs typeface="Trebuchet MS"/>
              </a:rPr>
              <a:t>User</a:t>
            </a:r>
            <a:endParaRPr sz="4800" dirty="0">
              <a:latin typeface="Trebuchet MS"/>
              <a:cs typeface="Trebuchet MS"/>
            </a:endParaRPr>
          </a:p>
          <a:p>
            <a:pPr marL="3324225">
              <a:spcBef>
                <a:spcPts val="907"/>
              </a:spcBef>
            </a:pPr>
            <a:r>
              <a:rPr sz="4800" spc="113" dirty="0">
                <a:latin typeface="Trebuchet MS"/>
                <a:cs typeface="Trebuchet MS"/>
              </a:rPr>
              <a:t>T</a:t>
            </a:r>
            <a:r>
              <a:rPr sz="4800" spc="-180" dirty="0">
                <a:latin typeface="Trebuchet MS"/>
                <a:cs typeface="Trebuchet MS"/>
              </a:rPr>
              <a:t> </a:t>
            </a:r>
            <a:r>
              <a:rPr sz="4800" spc="-323" dirty="0">
                <a:latin typeface="Trebuchet MS"/>
                <a:cs typeface="Trebuchet MS"/>
              </a:rPr>
              <a:t>:Trade</a:t>
            </a:r>
            <a:endParaRPr sz="4800" dirty="0">
              <a:latin typeface="Trebuchet MS"/>
              <a:cs typeface="Trebuchet MS"/>
            </a:endParaRPr>
          </a:p>
          <a:p>
            <a:pPr marL="4695825" marR="7620" indent="-685800">
              <a:lnSpc>
                <a:spcPts val="6660"/>
              </a:lnSpc>
              <a:spcBef>
                <a:spcPts val="150"/>
              </a:spcBef>
            </a:pPr>
            <a:r>
              <a:rPr sz="4800" spc="-171" dirty="0">
                <a:latin typeface="Trebuchet MS"/>
                <a:cs typeface="Trebuchet MS"/>
              </a:rPr>
              <a:t>E</a:t>
            </a:r>
            <a:r>
              <a:rPr sz="4800" spc="-127" dirty="0">
                <a:latin typeface="Trebuchet MS"/>
                <a:cs typeface="Trebuchet MS"/>
              </a:rPr>
              <a:t> </a:t>
            </a:r>
            <a:r>
              <a:rPr sz="4800" spc="-713" dirty="0">
                <a:latin typeface="Trebuchet MS"/>
                <a:cs typeface="Trebuchet MS"/>
              </a:rPr>
              <a:t>:</a:t>
            </a:r>
            <a:r>
              <a:rPr sz="4800" spc="-593" dirty="0">
                <a:latin typeface="Trebuchet MS"/>
                <a:cs typeface="Trebuchet MS"/>
              </a:rPr>
              <a:t> </a:t>
            </a:r>
            <a:r>
              <a:rPr sz="4800" spc="-217" dirty="0">
                <a:latin typeface="Trebuchet MS"/>
                <a:cs typeface="Trebuchet MS"/>
              </a:rPr>
              <a:t>Education  </a:t>
            </a:r>
            <a:r>
              <a:rPr sz="4800" spc="98" dirty="0">
                <a:latin typeface="Trebuchet MS"/>
                <a:cs typeface="Trebuchet MS"/>
              </a:rPr>
              <a:t>R</a:t>
            </a:r>
            <a:r>
              <a:rPr sz="4800" spc="-713" dirty="0">
                <a:latin typeface="Trebuchet MS"/>
                <a:cs typeface="Trebuchet MS"/>
              </a:rPr>
              <a:t>:</a:t>
            </a:r>
            <a:r>
              <a:rPr sz="4800" spc="-593" dirty="0">
                <a:latin typeface="Trebuchet MS"/>
                <a:cs typeface="Trebuchet MS"/>
              </a:rPr>
              <a:t> </a:t>
            </a:r>
            <a:r>
              <a:rPr sz="4800" spc="-188" dirty="0">
                <a:latin typeface="Trebuchet MS"/>
                <a:cs typeface="Trebuchet MS"/>
              </a:rPr>
              <a:t>Resea</a:t>
            </a:r>
            <a:r>
              <a:rPr sz="4800" spc="-270" dirty="0">
                <a:latin typeface="Trebuchet MS"/>
                <a:cs typeface="Trebuchet MS"/>
              </a:rPr>
              <a:t>r</a:t>
            </a:r>
            <a:r>
              <a:rPr sz="4800" spc="-248" dirty="0">
                <a:latin typeface="Trebuchet MS"/>
                <a:cs typeface="Trebuchet MS"/>
              </a:rPr>
              <a:t>ch</a:t>
            </a:r>
            <a:endParaRPr sz="4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3657600" y="-48986"/>
            <a:ext cx="9349740" cy="941604"/>
          </a:xfrm>
          <a:prstGeom prst="rect">
            <a:avLst/>
          </a:prstGeom>
        </p:spPr>
        <p:txBody>
          <a:bodyPr vert="horz" wrap="square" lIns="0" tIns="18098" rIns="0" bIns="0" rtlCol="0" anchor="ctr">
            <a:spAutoFit/>
          </a:bodyPr>
          <a:lstStyle/>
          <a:p>
            <a:pPr marL="19050">
              <a:spcBef>
                <a:spcPts val="143"/>
              </a:spcBef>
            </a:pPr>
            <a:r>
              <a:rPr sz="6000" spc="-338" dirty="0"/>
              <a:t>COMPUTER</a:t>
            </a:r>
            <a:r>
              <a:rPr sz="6000" spc="-270" dirty="0"/>
              <a:t> </a:t>
            </a:r>
            <a:r>
              <a:rPr sz="6000" spc="-330" dirty="0"/>
              <a:t>GENE</a:t>
            </a:r>
            <a:r>
              <a:rPr sz="6000" spc="-368" dirty="0"/>
              <a:t>R</a:t>
            </a:r>
            <a:r>
              <a:rPr sz="6000" spc="-353" dirty="0"/>
              <a:t>ATIO</a:t>
            </a:r>
            <a:r>
              <a:rPr sz="6000" spc="-450" dirty="0"/>
              <a:t>N</a:t>
            </a:r>
            <a:r>
              <a:rPr sz="6000" spc="-683" dirty="0"/>
              <a:t>S</a:t>
            </a:r>
            <a:endParaRPr sz="6000" dirty="0"/>
          </a:p>
        </p:txBody>
      </p:sp>
      <p:sp>
        <p:nvSpPr>
          <p:cNvPr id="12" name="object 12"/>
          <p:cNvSpPr txBox="1"/>
          <p:nvPr/>
        </p:nvSpPr>
        <p:spPr>
          <a:xfrm>
            <a:off x="2209800" y="647700"/>
            <a:ext cx="13868399" cy="8413842"/>
          </a:xfrm>
          <a:prstGeom prst="rect">
            <a:avLst/>
          </a:prstGeom>
        </p:spPr>
        <p:txBody>
          <a:bodyPr vert="horz" wrap="square" lIns="0" tIns="255270" rIns="0" bIns="0" rtlCol="0">
            <a:spAutoFit/>
          </a:bodyPr>
          <a:lstStyle/>
          <a:p>
            <a:pPr marL="19050">
              <a:spcBef>
                <a:spcPts val="2010"/>
              </a:spcBef>
              <a:tabLst>
                <a:tab pos="581025" algn="l"/>
              </a:tabLst>
            </a:pPr>
            <a:r>
              <a:rPr sz="36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</a:t>
            </a:r>
            <a:r>
              <a:rPr sz="3600" b="1" spc="-171" dirty="0">
                <a:solidFill>
                  <a:srgbClr val="404040"/>
                </a:solidFill>
                <a:latin typeface="Tahoma"/>
                <a:cs typeface="Tahoma"/>
              </a:rPr>
              <a:t>The</a:t>
            </a:r>
            <a:r>
              <a:rPr sz="3600" b="1" spc="-150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3600" b="1" spc="-255" dirty="0">
                <a:solidFill>
                  <a:srgbClr val="404040"/>
                </a:solidFill>
                <a:latin typeface="Tahoma"/>
                <a:cs typeface="Tahoma"/>
              </a:rPr>
              <a:t>First</a:t>
            </a:r>
            <a:r>
              <a:rPr sz="3600" b="1" spc="-127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3600" b="1" spc="-45" dirty="0">
                <a:solidFill>
                  <a:srgbClr val="404040"/>
                </a:solidFill>
                <a:latin typeface="Tahoma"/>
                <a:cs typeface="Tahoma"/>
              </a:rPr>
              <a:t>Generation:</a:t>
            </a:r>
            <a:r>
              <a:rPr sz="3600" b="1" spc="-143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lang="en-MY" sz="3600" b="1" spc="-217" dirty="0">
                <a:solidFill>
                  <a:srgbClr val="404040"/>
                </a:solidFill>
                <a:latin typeface="Tahoma"/>
                <a:cs typeface="Tahoma"/>
              </a:rPr>
              <a:t>1940s–1950s</a:t>
            </a:r>
          </a:p>
          <a:p>
            <a:pPr marL="19050">
              <a:spcBef>
                <a:spcPts val="2010"/>
              </a:spcBef>
              <a:tabLst>
                <a:tab pos="581025" algn="l"/>
              </a:tabLst>
            </a:pPr>
            <a:r>
              <a:rPr lang="en-MY" sz="3600" b="1" spc="-217" dirty="0">
                <a:solidFill>
                  <a:srgbClr val="404040"/>
                </a:solidFill>
                <a:latin typeface="Tahoma"/>
                <a:cs typeface="Tahoma"/>
              </a:rPr>
              <a:t>          </a:t>
            </a:r>
            <a:r>
              <a:rPr sz="36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36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600" spc="-495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600" spc="30" dirty="0">
                <a:solidFill>
                  <a:srgbClr val="404040"/>
                </a:solidFill>
                <a:latin typeface="Verdana"/>
                <a:cs typeface="Verdana"/>
              </a:rPr>
              <a:t>he</a:t>
            </a:r>
            <a:r>
              <a:rPr sz="3600" spc="-21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8" dirty="0">
                <a:solidFill>
                  <a:srgbClr val="404040"/>
                </a:solidFill>
                <a:latin typeface="Verdana"/>
                <a:cs typeface="Verdana"/>
              </a:rPr>
              <a:t>V</a:t>
            </a:r>
            <a:r>
              <a:rPr sz="3600" spc="38" dirty="0">
                <a:solidFill>
                  <a:srgbClr val="404040"/>
                </a:solidFill>
                <a:latin typeface="Verdana"/>
                <a:cs typeface="Verdana"/>
              </a:rPr>
              <a:t>acuu</a:t>
            </a:r>
            <a:r>
              <a:rPr sz="3600" spc="75" dirty="0">
                <a:solidFill>
                  <a:srgbClr val="404040"/>
                </a:solidFill>
                <a:latin typeface="Verdana"/>
                <a:cs typeface="Verdana"/>
              </a:rPr>
              <a:t>m</a:t>
            </a:r>
            <a:r>
              <a:rPr sz="3600" spc="-20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495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600" spc="30" dirty="0">
                <a:solidFill>
                  <a:srgbClr val="404040"/>
                </a:solidFill>
                <a:latin typeface="Verdana"/>
                <a:cs typeface="Verdana"/>
              </a:rPr>
              <a:t>ub</a:t>
            </a:r>
            <a:r>
              <a:rPr sz="3600" spc="120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3600" spc="-22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75" dirty="0">
                <a:solidFill>
                  <a:srgbClr val="404040"/>
                </a:solidFill>
                <a:latin typeface="Verdana"/>
                <a:cs typeface="Verdana"/>
              </a:rPr>
              <a:t>Years</a:t>
            </a:r>
            <a:endParaRPr sz="3600" dirty="0">
              <a:latin typeface="Verdana"/>
              <a:cs typeface="Verdana"/>
            </a:endParaRPr>
          </a:p>
          <a:p>
            <a:pPr marL="19050">
              <a:spcBef>
                <a:spcPts val="2280"/>
              </a:spcBef>
              <a:tabLst>
                <a:tab pos="581025" algn="l"/>
              </a:tabLst>
            </a:pPr>
            <a:r>
              <a:rPr sz="36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</a:t>
            </a:r>
            <a:r>
              <a:rPr sz="3600" b="1" spc="-171" dirty="0">
                <a:solidFill>
                  <a:srgbClr val="404040"/>
                </a:solidFill>
                <a:latin typeface="Tahoma"/>
                <a:cs typeface="Tahoma"/>
              </a:rPr>
              <a:t>The</a:t>
            </a:r>
            <a:r>
              <a:rPr sz="3600" b="1" spc="-150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3600" b="1" spc="23" dirty="0">
                <a:solidFill>
                  <a:srgbClr val="404040"/>
                </a:solidFill>
                <a:latin typeface="Tahoma"/>
                <a:cs typeface="Tahoma"/>
              </a:rPr>
              <a:t>Second</a:t>
            </a:r>
            <a:r>
              <a:rPr sz="3600" b="1" spc="-127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3600" b="1" spc="-45" dirty="0">
                <a:solidFill>
                  <a:srgbClr val="404040"/>
                </a:solidFill>
                <a:latin typeface="Tahoma"/>
                <a:cs typeface="Tahoma"/>
              </a:rPr>
              <a:t>Generation:</a:t>
            </a:r>
            <a:r>
              <a:rPr sz="3600" b="1" spc="-143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lang="en-MY" sz="3600" b="1" spc="-217" dirty="0">
                <a:solidFill>
                  <a:srgbClr val="404040"/>
                </a:solidFill>
                <a:latin typeface="Tahoma"/>
                <a:cs typeface="Tahoma"/>
              </a:rPr>
              <a:t>1950s–1960s</a:t>
            </a:r>
          </a:p>
          <a:p>
            <a:pPr marL="19050">
              <a:spcBef>
                <a:spcPts val="2280"/>
              </a:spcBef>
              <a:tabLst>
                <a:tab pos="581025" algn="l"/>
              </a:tabLst>
            </a:pPr>
            <a:r>
              <a:rPr lang="en-MY" sz="3600" b="1" spc="-217" dirty="0">
                <a:solidFill>
                  <a:srgbClr val="404040"/>
                </a:solidFill>
                <a:latin typeface="Tahoma"/>
                <a:cs typeface="Tahoma"/>
              </a:rPr>
              <a:t>          </a:t>
            </a:r>
            <a:r>
              <a:rPr sz="36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36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600" spc="-495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600" spc="30" dirty="0">
                <a:solidFill>
                  <a:srgbClr val="404040"/>
                </a:solidFill>
                <a:latin typeface="Verdana"/>
                <a:cs typeface="Verdana"/>
              </a:rPr>
              <a:t>he</a:t>
            </a:r>
            <a:r>
              <a:rPr sz="3600" spc="-21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120" dirty="0">
                <a:solidFill>
                  <a:srgbClr val="404040"/>
                </a:solidFill>
                <a:latin typeface="Verdana"/>
                <a:cs typeface="Verdana"/>
              </a:rPr>
              <a:t>Er</a:t>
            </a:r>
            <a:r>
              <a:rPr sz="3600" spc="-127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36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404040"/>
                </a:solidFill>
                <a:latin typeface="Verdana"/>
                <a:cs typeface="Verdana"/>
              </a:rPr>
              <a:t>of</a:t>
            </a:r>
            <a:r>
              <a:rPr sz="36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158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600" spc="30" dirty="0">
                <a:solidFill>
                  <a:srgbClr val="404040"/>
                </a:solidFill>
                <a:latin typeface="Verdana"/>
                <a:cs typeface="Verdana"/>
              </a:rPr>
              <a:t>he</a:t>
            </a:r>
            <a:r>
              <a:rPr sz="3600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495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600" spc="-150" dirty="0">
                <a:solidFill>
                  <a:srgbClr val="404040"/>
                </a:solidFill>
                <a:latin typeface="Verdana"/>
                <a:cs typeface="Verdana"/>
              </a:rPr>
              <a:t>rans</a:t>
            </a:r>
            <a:r>
              <a:rPr sz="3600" spc="-68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3600" spc="-270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3600" spc="-217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600" spc="-98" dirty="0">
                <a:solidFill>
                  <a:srgbClr val="404040"/>
                </a:solidFill>
                <a:latin typeface="Verdana"/>
                <a:cs typeface="Verdana"/>
              </a:rPr>
              <a:t>or</a:t>
            </a:r>
            <a:endParaRPr sz="3600" dirty="0">
              <a:latin typeface="Verdana"/>
              <a:cs typeface="Verdana"/>
            </a:endParaRPr>
          </a:p>
          <a:p>
            <a:pPr marL="19050">
              <a:spcBef>
                <a:spcPts val="2273"/>
              </a:spcBef>
              <a:tabLst>
                <a:tab pos="581025" algn="l"/>
              </a:tabLst>
            </a:pPr>
            <a:r>
              <a:rPr sz="36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</a:t>
            </a:r>
            <a:r>
              <a:rPr sz="3600" b="1" spc="-171" dirty="0">
                <a:solidFill>
                  <a:srgbClr val="404040"/>
                </a:solidFill>
                <a:latin typeface="Tahoma"/>
                <a:cs typeface="Tahoma"/>
              </a:rPr>
              <a:t>The</a:t>
            </a:r>
            <a:r>
              <a:rPr sz="3600" b="1" spc="-150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3600" b="1" spc="-210" dirty="0">
                <a:solidFill>
                  <a:srgbClr val="404040"/>
                </a:solidFill>
                <a:latin typeface="Tahoma"/>
                <a:cs typeface="Tahoma"/>
              </a:rPr>
              <a:t>Third</a:t>
            </a:r>
            <a:r>
              <a:rPr sz="3600" b="1" spc="-127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3600" b="1" spc="-45" dirty="0">
                <a:solidFill>
                  <a:srgbClr val="404040"/>
                </a:solidFill>
                <a:latin typeface="Tahoma"/>
                <a:cs typeface="Tahoma"/>
              </a:rPr>
              <a:t>Generation:</a:t>
            </a:r>
            <a:r>
              <a:rPr sz="3600" b="1" spc="-143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lang="en-MY" sz="3600" b="1" spc="-217" dirty="0">
                <a:solidFill>
                  <a:srgbClr val="404040"/>
                </a:solidFill>
                <a:latin typeface="Tahoma"/>
                <a:cs typeface="Tahoma"/>
              </a:rPr>
              <a:t>1960s–1970s</a:t>
            </a:r>
          </a:p>
          <a:p>
            <a:pPr marL="19050">
              <a:spcBef>
                <a:spcPts val="2273"/>
              </a:spcBef>
              <a:tabLst>
                <a:tab pos="581025" algn="l"/>
              </a:tabLst>
            </a:pPr>
            <a:r>
              <a:rPr lang="en-MY" sz="3600" b="1" spc="-217" dirty="0">
                <a:solidFill>
                  <a:srgbClr val="404040"/>
                </a:solidFill>
                <a:latin typeface="Tahoma"/>
                <a:cs typeface="Tahoma"/>
              </a:rPr>
              <a:t>         </a:t>
            </a:r>
            <a:r>
              <a:rPr sz="36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3600" spc="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600" spc="-45" dirty="0">
                <a:solidFill>
                  <a:srgbClr val="404040"/>
                </a:solidFill>
                <a:latin typeface="Verdana"/>
                <a:cs typeface="Verdana"/>
              </a:rPr>
              <a:t>Integrated</a:t>
            </a:r>
            <a:r>
              <a:rPr sz="3600" spc="-24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83" dirty="0">
                <a:solidFill>
                  <a:srgbClr val="404040"/>
                </a:solidFill>
                <a:latin typeface="Verdana"/>
                <a:cs typeface="Verdana"/>
              </a:rPr>
              <a:t>Circuits</a:t>
            </a:r>
            <a:r>
              <a:rPr sz="3600" spc="-217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300" dirty="0">
                <a:solidFill>
                  <a:srgbClr val="404040"/>
                </a:solidFill>
                <a:latin typeface="Verdana"/>
                <a:cs typeface="Verdana"/>
              </a:rPr>
              <a:t>-</a:t>
            </a:r>
            <a:r>
              <a:rPr sz="3600" spc="-2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90" dirty="0">
                <a:solidFill>
                  <a:srgbClr val="404040"/>
                </a:solidFill>
                <a:latin typeface="Verdana"/>
                <a:cs typeface="Verdana"/>
              </a:rPr>
              <a:t>Miniaturizing</a:t>
            </a:r>
            <a:r>
              <a:rPr sz="36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-30" dirty="0">
                <a:solidFill>
                  <a:srgbClr val="404040"/>
                </a:solidFill>
                <a:latin typeface="Verdana"/>
                <a:cs typeface="Verdana"/>
              </a:rPr>
              <a:t>the</a:t>
            </a:r>
            <a:r>
              <a:rPr sz="3600" spc="-233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404040"/>
                </a:solidFill>
                <a:latin typeface="Verdana"/>
                <a:cs typeface="Verdana"/>
              </a:rPr>
              <a:t>Computer</a:t>
            </a:r>
            <a:endParaRPr sz="3600" dirty="0">
              <a:latin typeface="Verdana"/>
              <a:cs typeface="Verdana"/>
            </a:endParaRPr>
          </a:p>
          <a:p>
            <a:pPr marL="19050">
              <a:spcBef>
                <a:spcPts val="2280"/>
              </a:spcBef>
              <a:tabLst>
                <a:tab pos="581025" algn="l"/>
              </a:tabLst>
            </a:pPr>
            <a:r>
              <a:rPr sz="36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	</a:t>
            </a:r>
            <a:r>
              <a:rPr sz="3600" b="1" spc="-171" dirty="0">
                <a:solidFill>
                  <a:srgbClr val="404040"/>
                </a:solidFill>
                <a:latin typeface="Tahoma"/>
                <a:cs typeface="Tahoma"/>
              </a:rPr>
              <a:t>The</a:t>
            </a:r>
            <a:r>
              <a:rPr sz="3600" b="1" spc="-113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3600" b="1" spc="-180" dirty="0">
                <a:solidFill>
                  <a:srgbClr val="404040"/>
                </a:solidFill>
                <a:latin typeface="Tahoma"/>
                <a:cs typeface="Tahoma"/>
              </a:rPr>
              <a:t>Fourth</a:t>
            </a:r>
            <a:r>
              <a:rPr sz="3600" b="1" spc="-113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3600" b="1" spc="-45" dirty="0">
                <a:solidFill>
                  <a:srgbClr val="404040"/>
                </a:solidFill>
                <a:latin typeface="Tahoma"/>
                <a:cs typeface="Tahoma"/>
              </a:rPr>
              <a:t>Generation:</a:t>
            </a:r>
            <a:r>
              <a:rPr sz="3600" b="1" spc="-90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lang="en-MY" sz="3600" b="1" dirty="0"/>
              <a:t>1970s–Present</a:t>
            </a:r>
          </a:p>
          <a:p>
            <a:pPr marL="19050">
              <a:spcBef>
                <a:spcPts val="2280"/>
              </a:spcBef>
              <a:tabLst>
                <a:tab pos="581025" algn="l"/>
              </a:tabLst>
            </a:pPr>
            <a:r>
              <a:rPr lang="en-MY" sz="3600" b="1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            </a:t>
            </a:r>
            <a:r>
              <a:rPr sz="36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3600" spc="-83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3600" spc="-503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3600" spc="30" dirty="0">
                <a:solidFill>
                  <a:srgbClr val="404040"/>
                </a:solidFill>
                <a:latin typeface="Verdana"/>
                <a:cs typeface="Verdana"/>
              </a:rPr>
              <a:t>he</a:t>
            </a:r>
            <a:r>
              <a:rPr sz="3600" spc="-217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3600" spc="171" dirty="0">
                <a:solidFill>
                  <a:srgbClr val="404040"/>
                </a:solidFill>
                <a:latin typeface="Verdana"/>
                <a:cs typeface="Verdana"/>
              </a:rPr>
              <a:t>M</a:t>
            </a:r>
            <a:r>
              <a:rPr sz="3600" spc="15" dirty="0">
                <a:solidFill>
                  <a:srgbClr val="404040"/>
                </a:solidFill>
                <a:latin typeface="Verdana"/>
                <a:cs typeface="Verdana"/>
              </a:rPr>
              <a:t>icropro</a:t>
            </a:r>
            <a:r>
              <a:rPr sz="3600" spc="8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3600" spc="113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3600" spc="-330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3600" spc="-315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3600" spc="-98" dirty="0">
                <a:solidFill>
                  <a:srgbClr val="404040"/>
                </a:solidFill>
                <a:latin typeface="Verdana"/>
                <a:cs typeface="Verdana"/>
              </a:rPr>
              <a:t>or</a:t>
            </a:r>
            <a:endParaRPr lang="en-US" sz="3600" spc="-98" dirty="0">
              <a:solidFill>
                <a:srgbClr val="404040"/>
              </a:solidFill>
              <a:latin typeface="Verdana"/>
              <a:cs typeface="Verdana"/>
            </a:endParaRPr>
          </a:p>
          <a:p>
            <a:pPr marL="19050">
              <a:spcBef>
                <a:spcPts val="2280"/>
              </a:spcBef>
              <a:tabLst>
                <a:tab pos="581025" algn="l"/>
              </a:tabLst>
            </a:pPr>
            <a:r>
              <a:rPr lang="en-MY" sz="3600" spc="-9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lang="en-MY" sz="3600" spc="-30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       </a:t>
            </a:r>
            <a:r>
              <a:rPr lang="en-US" sz="3600" b="1" spc="-98" dirty="0">
                <a:solidFill>
                  <a:srgbClr val="404040"/>
                </a:solidFill>
                <a:latin typeface="Verdana"/>
                <a:cs typeface="Verdana"/>
              </a:rPr>
              <a:t>Fifth Generation (Present and Beyond)</a:t>
            </a:r>
          </a:p>
          <a:p>
            <a:pPr marL="19050">
              <a:spcBef>
                <a:spcPts val="2280"/>
              </a:spcBef>
              <a:tabLst>
                <a:tab pos="581025" algn="l"/>
              </a:tabLst>
            </a:pPr>
            <a:r>
              <a:rPr lang="en-MY" sz="3600" b="1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            </a:t>
            </a:r>
            <a:r>
              <a:rPr lang="en-MY" sz="3600" spc="-27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lang="en-US" sz="3600" spc="-98" dirty="0">
                <a:solidFill>
                  <a:srgbClr val="404040"/>
                </a:solidFill>
                <a:latin typeface="Verdana"/>
                <a:cs typeface="Verdana"/>
              </a:rPr>
              <a:t>Artificial Intelligence (AI) </a:t>
            </a:r>
            <a:endParaRPr sz="36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600200" y="1137432"/>
            <a:ext cx="15503079" cy="849336"/>
          </a:xfrm>
          <a:prstGeom prst="rect">
            <a:avLst/>
          </a:prstGeom>
        </p:spPr>
        <p:txBody>
          <a:bodyPr vert="horz" wrap="square" lIns="0" tIns="40958" rIns="0" bIns="0" rtlCol="0" anchor="ctr">
            <a:spAutoFit/>
          </a:bodyPr>
          <a:lstStyle/>
          <a:p>
            <a:pPr marL="19050" marR="7620">
              <a:lnSpc>
                <a:spcPts val="6450"/>
              </a:lnSpc>
              <a:spcBef>
                <a:spcPts val="323"/>
              </a:spcBef>
            </a:pPr>
            <a:r>
              <a:rPr sz="5400" spc="-338" dirty="0">
                <a:highlight>
                  <a:srgbClr val="C0C0C0"/>
                </a:highlight>
              </a:rPr>
              <a:t>The</a:t>
            </a:r>
            <a:r>
              <a:rPr sz="5400" spc="-233" dirty="0">
                <a:highlight>
                  <a:srgbClr val="C0C0C0"/>
                </a:highlight>
              </a:rPr>
              <a:t> </a:t>
            </a:r>
            <a:r>
              <a:rPr sz="5400" spc="-420" dirty="0">
                <a:highlight>
                  <a:srgbClr val="C0C0C0"/>
                </a:highlight>
              </a:rPr>
              <a:t>1</a:t>
            </a:r>
            <a:r>
              <a:rPr sz="5400" spc="-683" dirty="0">
                <a:highlight>
                  <a:srgbClr val="C0C0C0"/>
                </a:highlight>
              </a:rPr>
              <a:t> </a:t>
            </a:r>
            <a:r>
              <a:rPr sz="3600" spc="-344" dirty="0">
                <a:highlight>
                  <a:srgbClr val="C0C0C0"/>
                </a:highlight>
              </a:rPr>
              <a:t>st</a:t>
            </a:r>
            <a:r>
              <a:rPr sz="3600" spc="306" dirty="0">
                <a:highlight>
                  <a:srgbClr val="C0C0C0"/>
                </a:highlight>
              </a:rPr>
              <a:t> </a:t>
            </a:r>
            <a:r>
              <a:rPr sz="5400" spc="-90" dirty="0">
                <a:highlight>
                  <a:srgbClr val="C0C0C0"/>
                </a:highlight>
              </a:rPr>
              <a:t>Generation:</a:t>
            </a:r>
            <a:r>
              <a:rPr sz="5400" spc="-255" dirty="0">
                <a:highlight>
                  <a:srgbClr val="C0C0C0"/>
                </a:highlight>
              </a:rPr>
              <a:t> </a:t>
            </a:r>
            <a:r>
              <a:rPr lang="en-MY" sz="4800" dirty="0">
                <a:highlight>
                  <a:srgbClr val="C0C0C0"/>
                </a:highlight>
              </a:rPr>
              <a:t>1940s–1950s</a:t>
            </a:r>
            <a:r>
              <a:rPr sz="4800" spc="-293" dirty="0">
                <a:highlight>
                  <a:srgbClr val="C0C0C0"/>
                </a:highlight>
              </a:rPr>
              <a:t> </a:t>
            </a:r>
            <a:r>
              <a:rPr sz="5400" spc="-353" dirty="0">
                <a:highlight>
                  <a:srgbClr val="C0C0C0"/>
                </a:highlight>
              </a:rPr>
              <a:t>(The</a:t>
            </a:r>
            <a:r>
              <a:rPr sz="5400" spc="-240" dirty="0">
                <a:highlight>
                  <a:srgbClr val="C0C0C0"/>
                </a:highlight>
              </a:rPr>
              <a:t> </a:t>
            </a:r>
            <a:r>
              <a:rPr sz="5400" spc="75" dirty="0">
                <a:highlight>
                  <a:srgbClr val="C0C0C0"/>
                </a:highlight>
              </a:rPr>
              <a:t>Vacuum  </a:t>
            </a:r>
            <a:r>
              <a:rPr sz="5400" spc="-217" dirty="0">
                <a:highlight>
                  <a:srgbClr val="C0C0C0"/>
                </a:highlight>
              </a:rPr>
              <a:t>Tube</a:t>
            </a:r>
            <a:r>
              <a:rPr sz="5400" spc="-248" dirty="0">
                <a:highlight>
                  <a:srgbClr val="C0C0C0"/>
                </a:highlight>
              </a:rPr>
              <a:t> </a:t>
            </a:r>
            <a:r>
              <a:rPr sz="5400" spc="-195" dirty="0">
                <a:highlight>
                  <a:srgbClr val="C0C0C0"/>
                </a:highlight>
              </a:rPr>
              <a:t>Years)</a:t>
            </a:r>
            <a:endParaRPr sz="5400" dirty="0">
              <a:highlight>
                <a:srgbClr val="C0C0C0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0E4ABE-1CC3-6D58-4754-EB57AF2A3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640697"/>
            <a:ext cx="9067799" cy="29520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C71139D-BDBB-4178-7E05-576F61CA7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6599" y="4323595"/>
            <a:ext cx="6312397" cy="44013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/>
          <p:nvPr/>
        </p:nvSpPr>
        <p:spPr>
          <a:xfrm>
            <a:off x="2352104" y="2620176"/>
            <a:ext cx="13231178" cy="2159567"/>
          </a:xfrm>
          <a:prstGeom prst="rect">
            <a:avLst/>
          </a:prstGeom>
        </p:spPr>
        <p:txBody>
          <a:bodyPr vert="horz" wrap="square" lIns="0" tIns="117158" rIns="0" bIns="0" rtlCol="0">
            <a:spAutoFit/>
          </a:bodyPr>
          <a:lstStyle/>
          <a:p>
            <a:pPr marL="19050">
              <a:spcBef>
                <a:spcPts val="923"/>
              </a:spcBef>
            </a:pPr>
            <a:r>
              <a:rPr sz="4650" spc="-518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465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4000" spc="-90" dirty="0">
                <a:solidFill>
                  <a:srgbClr val="FF0000"/>
                </a:solidFill>
                <a:latin typeface="Verdana"/>
                <a:cs typeface="Verdana"/>
              </a:rPr>
              <a:t>Huge</a:t>
            </a:r>
            <a:r>
              <a:rPr sz="4000" spc="-53" dirty="0">
                <a:solidFill>
                  <a:srgbClr val="FF0000"/>
                </a:solidFill>
                <a:latin typeface="Verdana"/>
                <a:cs typeface="Verdana"/>
              </a:rPr>
              <a:t>,</a:t>
            </a:r>
            <a:r>
              <a:rPr sz="4000" spc="-46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-248" dirty="0">
                <a:solidFill>
                  <a:srgbClr val="FF0000"/>
                </a:solidFill>
                <a:latin typeface="Verdana"/>
                <a:cs typeface="Verdana"/>
              </a:rPr>
              <a:t>slow</a:t>
            </a:r>
            <a:r>
              <a:rPr sz="4000" spc="-158" dirty="0">
                <a:solidFill>
                  <a:srgbClr val="FF0000"/>
                </a:solidFill>
                <a:latin typeface="Verdana"/>
                <a:cs typeface="Verdana"/>
              </a:rPr>
              <a:t>,</a:t>
            </a:r>
            <a:r>
              <a:rPr sz="4000" spc="-45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-8" dirty="0">
                <a:solidFill>
                  <a:srgbClr val="FF0000"/>
                </a:solidFill>
                <a:latin typeface="Verdana"/>
                <a:cs typeface="Verdana"/>
              </a:rPr>
              <a:t>ex</a:t>
            </a:r>
            <a:r>
              <a:rPr sz="4000" dirty="0">
                <a:solidFill>
                  <a:srgbClr val="FF0000"/>
                </a:solidFill>
                <a:latin typeface="Verdana"/>
                <a:cs typeface="Verdana"/>
              </a:rPr>
              <a:t>p</a:t>
            </a:r>
            <a:r>
              <a:rPr sz="4000" spc="-127" dirty="0">
                <a:solidFill>
                  <a:srgbClr val="FF0000"/>
                </a:solidFill>
                <a:latin typeface="Verdana"/>
                <a:cs typeface="Verdana"/>
              </a:rPr>
              <a:t>ensive</a:t>
            </a:r>
            <a:r>
              <a:rPr sz="4000" spc="-413" dirty="0">
                <a:solidFill>
                  <a:srgbClr val="FF0000"/>
                </a:solidFill>
                <a:latin typeface="Verdana"/>
                <a:cs typeface="Verdana"/>
              </a:rPr>
              <a:t>,</a:t>
            </a:r>
            <a:r>
              <a:rPr sz="4000" spc="-48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171" dirty="0">
                <a:solidFill>
                  <a:srgbClr val="FF0000"/>
                </a:solidFill>
                <a:latin typeface="Verdana"/>
                <a:cs typeface="Verdana"/>
              </a:rPr>
              <a:t>an</a:t>
            </a:r>
            <a:r>
              <a:rPr sz="4000" spc="180" dirty="0">
                <a:solidFill>
                  <a:srgbClr val="FF0000"/>
                </a:solidFill>
                <a:latin typeface="Verdana"/>
                <a:cs typeface="Verdana"/>
              </a:rPr>
              <a:t>d</a:t>
            </a:r>
            <a:r>
              <a:rPr sz="4000" spc="-472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120" dirty="0">
                <a:solidFill>
                  <a:srgbClr val="FF0000"/>
                </a:solidFill>
                <a:latin typeface="Verdana"/>
                <a:cs typeface="Verdana"/>
              </a:rPr>
              <a:t>undependab</a:t>
            </a:r>
            <a:r>
              <a:rPr sz="4000" spc="60" dirty="0">
                <a:solidFill>
                  <a:srgbClr val="FF0000"/>
                </a:solidFill>
                <a:latin typeface="Verdana"/>
                <a:cs typeface="Verdana"/>
              </a:rPr>
              <a:t>l</a:t>
            </a:r>
            <a:r>
              <a:rPr sz="4000" spc="248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endParaRPr sz="4000" dirty="0">
              <a:latin typeface="Verdana"/>
              <a:cs typeface="Verdana"/>
            </a:endParaRPr>
          </a:p>
          <a:p>
            <a:pPr marL="532448" marR="7620" indent="-514350">
              <a:lnSpc>
                <a:spcPct val="111700"/>
              </a:lnSpc>
              <a:spcBef>
                <a:spcPts val="120"/>
              </a:spcBef>
              <a:tabLst>
                <a:tab pos="4024313" algn="l"/>
                <a:tab pos="7538085" algn="l"/>
                <a:tab pos="9444990" algn="l"/>
                <a:tab pos="10829925" algn="l"/>
              </a:tabLst>
            </a:pPr>
            <a:r>
              <a:rPr sz="4000" spc="-518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400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4000" spc="38" dirty="0">
                <a:solidFill>
                  <a:srgbClr val="404040"/>
                </a:solidFill>
                <a:latin typeface="Verdana"/>
                <a:cs typeface="Verdana"/>
              </a:rPr>
              <a:t>el</a:t>
            </a:r>
            <a:r>
              <a:rPr sz="4000" spc="68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4000" spc="8" dirty="0">
                <a:solidFill>
                  <a:srgbClr val="404040"/>
                </a:solidFill>
                <a:latin typeface="Verdana"/>
                <a:cs typeface="Verdana"/>
              </a:rPr>
              <a:t>ctronic</a:t>
            </a:r>
            <a:r>
              <a:rPr lang="en-US" sz="4000" spc="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000" spc="233" dirty="0">
                <a:solidFill>
                  <a:srgbClr val="404040"/>
                </a:solidFill>
                <a:latin typeface="Verdana"/>
                <a:cs typeface="Verdana"/>
              </a:rPr>
              <a:t>com</a:t>
            </a:r>
            <a:r>
              <a:rPr sz="4000" spc="210" dirty="0">
                <a:solidFill>
                  <a:srgbClr val="404040"/>
                </a:solidFill>
                <a:latin typeface="Verdana"/>
                <a:cs typeface="Verdana"/>
              </a:rPr>
              <a:t>p</a:t>
            </a:r>
            <a:r>
              <a:rPr sz="4000" spc="-270" dirty="0">
                <a:solidFill>
                  <a:srgbClr val="404040"/>
                </a:solidFill>
                <a:latin typeface="Verdana"/>
                <a:cs typeface="Verdana"/>
              </a:rPr>
              <a:t>uters</a:t>
            </a:r>
            <a:r>
              <a:rPr lang="en-US" sz="4000" spc="-27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000" spc="-195" dirty="0">
                <a:solidFill>
                  <a:srgbClr val="FF0000"/>
                </a:solidFill>
                <a:latin typeface="Verdana"/>
                <a:cs typeface="Verdana"/>
              </a:rPr>
              <a:t>using</a:t>
            </a:r>
            <a:r>
              <a:rPr lang="en-US" sz="4000" spc="-19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-60" dirty="0">
                <a:solidFill>
                  <a:srgbClr val="FF0000"/>
                </a:solidFill>
                <a:latin typeface="Verdana"/>
                <a:cs typeface="Verdana"/>
              </a:rPr>
              <a:t>th</a:t>
            </a:r>
            <a:r>
              <a:rPr sz="4000" spc="-45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lang="en-US" sz="4000" spc="-4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45" dirty="0">
                <a:solidFill>
                  <a:srgbClr val="FF0000"/>
                </a:solidFill>
                <a:latin typeface="Verdana"/>
                <a:cs typeface="Verdana"/>
              </a:rPr>
              <a:t>vacuum </a:t>
            </a:r>
            <a:r>
              <a:rPr sz="4000" spc="30" dirty="0">
                <a:solidFill>
                  <a:srgbClr val="FF0000"/>
                </a:solidFill>
                <a:latin typeface="Verdana"/>
                <a:cs typeface="Verdana"/>
              </a:rPr>
              <a:t>tub</a:t>
            </a:r>
            <a:r>
              <a:rPr sz="4000" spc="38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4000" spc="-623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4000" spc="-48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-68" dirty="0">
                <a:solidFill>
                  <a:srgbClr val="FF0000"/>
                </a:solidFill>
                <a:latin typeface="Verdana"/>
                <a:cs typeface="Verdana"/>
              </a:rPr>
              <a:t>instea</a:t>
            </a:r>
            <a:r>
              <a:rPr sz="4000" spc="-75" dirty="0">
                <a:solidFill>
                  <a:srgbClr val="FF0000"/>
                </a:solidFill>
                <a:latin typeface="Verdana"/>
                <a:cs typeface="Verdana"/>
              </a:rPr>
              <a:t>d</a:t>
            </a:r>
            <a:r>
              <a:rPr sz="4000" spc="-46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15" dirty="0">
                <a:solidFill>
                  <a:srgbClr val="FF0000"/>
                </a:solidFill>
                <a:latin typeface="Verdana"/>
                <a:cs typeface="Verdana"/>
              </a:rPr>
              <a:t>of</a:t>
            </a:r>
            <a:r>
              <a:rPr sz="4000" spc="-46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-60" dirty="0">
                <a:solidFill>
                  <a:srgbClr val="FF0000"/>
                </a:solidFill>
                <a:latin typeface="Verdana"/>
                <a:cs typeface="Verdana"/>
              </a:rPr>
              <a:t>th</a:t>
            </a:r>
            <a:r>
              <a:rPr sz="4000" spc="-45" dirty="0">
                <a:solidFill>
                  <a:srgbClr val="FF0000"/>
                </a:solidFill>
                <a:latin typeface="Verdana"/>
                <a:cs typeface="Verdana"/>
              </a:rPr>
              <a:t>e</a:t>
            </a:r>
            <a:r>
              <a:rPr sz="4000" spc="-45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105" dirty="0">
                <a:solidFill>
                  <a:srgbClr val="FF0000"/>
                </a:solidFill>
                <a:latin typeface="Verdana"/>
                <a:cs typeface="Verdana"/>
              </a:rPr>
              <a:t>mechanical</a:t>
            </a:r>
            <a:r>
              <a:rPr sz="4000" spc="-48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-120" dirty="0">
                <a:solidFill>
                  <a:srgbClr val="FF0000"/>
                </a:solidFill>
                <a:latin typeface="Verdana"/>
                <a:cs typeface="Verdana"/>
              </a:rPr>
              <a:t>switc</a:t>
            </a:r>
            <a:r>
              <a:rPr sz="4000" spc="-158" dirty="0">
                <a:solidFill>
                  <a:srgbClr val="FF0000"/>
                </a:solidFill>
                <a:latin typeface="Verdana"/>
                <a:cs typeface="Verdana"/>
              </a:rPr>
              <a:t>h</a:t>
            </a:r>
            <a:r>
              <a:rPr sz="4000" spc="-188" dirty="0">
                <a:solidFill>
                  <a:srgbClr val="FF0000"/>
                </a:solidFill>
                <a:latin typeface="Verdana"/>
                <a:cs typeface="Verdana"/>
              </a:rPr>
              <a:t>es</a:t>
            </a:r>
            <a:endParaRPr sz="400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352104" y="5293931"/>
            <a:ext cx="12811696" cy="2289601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32448" marR="7620" indent="-514350">
              <a:lnSpc>
                <a:spcPct val="100899"/>
              </a:lnSpc>
              <a:spcBef>
                <a:spcPts val="90"/>
              </a:spcBef>
            </a:pPr>
            <a:r>
              <a:rPr sz="4650" spc="-150" dirty="0">
                <a:solidFill>
                  <a:srgbClr val="353535"/>
                </a:solidFill>
                <a:latin typeface="Microsoft Sans Serif"/>
                <a:cs typeface="Microsoft Sans Serif"/>
              </a:rPr>
              <a:t>🠶 </a:t>
            </a:r>
            <a:r>
              <a:rPr sz="4000" spc="-113" dirty="0">
                <a:solidFill>
                  <a:srgbClr val="404040"/>
                </a:solidFill>
                <a:latin typeface="Verdana"/>
                <a:cs typeface="Verdana"/>
              </a:rPr>
              <a:t>Used</a:t>
            </a:r>
            <a:r>
              <a:rPr sz="4000" spc="-10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000" spc="-113" dirty="0">
                <a:solidFill>
                  <a:srgbClr val="FF0000"/>
                </a:solidFill>
                <a:latin typeface="Verdana"/>
                <a:cs typeface="Verdana"/>
              </a:rPr>
              <a:t>thousands</a:t>
            </a:r>
            <a:r>
              <a:rPr sz="4000" spc="-10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15" dirty="0">
                <a:solidFill>
                  <a:srgbClr val="FF0000"/>
                </a:solidFill>
                <a:latin typeface="Verdana"/>
                <a:cs typeface="Verdana"/>
              </a:rPr>
              <a:t>of </a:t>
            </a:r>
            <a:r>
              <a:rPr sz="4000" spc="53" dirty="0">
                <a:solidFill>
                  <a:srgbClr val="FF0000"/>
                </a:solidFill>
                <a:latin typeface="Verdana"/>
                <a:cs typeface="Verdana"/>
              </a:rPr>
              <a:t>vacuum</a:t>
            </a:r>
            <a:r>
              <a:rPr lang="en-US" sz="4000" spc="53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lang="en-MY" sz="4000" spc="-98" dirty="0">
                <a:solidFill>
                  <a:srgbClr val="FF0000"/>
                </a:solidFill>
                <a:latin typeface="Verdana"/>
                <a:cs typeface="Verdana"/>
              </a:rPr>
              <a:t>tubes</a:t>
            </a:r>
            <a:r>
              <a:rPr lang="en-MY" sz="4000" spc="-472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lang="en-MY" sz="4000" spc="-413" dirty="0">
                <a:solidFill>
                  <a:srgbClr val="404040"/>
                </a:solidFill>
                <a:latin typeface="Verdana"/>
                <a:cs typeface="Verdana"/>
              </a:rPr>
              <a:t>,</a:t>
            </a:r>
            <a:r>
              <a:rPr lang="en-MY" sz="4000" spc="69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lang="en-MY" sz="4000" spc="-45" dirty="0">
                <a:solidFill>
                  <a:srgbClr val="404040"/>
                </a:solidFill>
                <a:latin typeface="Verdana"/>
                <a:cs typeface="Verdana"/>
              </a:rPr>
              <a:t>wh</a:t>
            </a:r>
            <a:r>
              <a:rPr lang="en-MY" sz="4000" spc="30" dirty="0">
                <a:solidFill>
                  <a:srgbClr val="404040"/>
                </a:solidFill>
                <a:latin typeface="Verdana"/>
                <a:cs typeface="Verdana"/>
              </a:rPr>
              <a:t>ich</a:t>
            </a:r>
            <a:endParaRPr lang="en-MY" sz="4000" dirty="0">
              <a:latin typeface="Verdana"/>
              <a:cs typeface="Verdana"/>
            </a:endParaRPr>
          </a:p>
          <a:p>
            <a:pPr marL="532448" marR="7620" indent="-514350">
              <a:lnSpc>
                <a:spcPct val="100899"/>
              </a:lnSpc>
              <a:spcBef>
                <a:spcPts val="90"/>
              </a:spcBef>
            </a:pPr>
            <a:r>
              <a:rPr sz="4000" spc="53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6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-68" dirty="0">
                <a:solidFill>
                  <a:srgbClr val="FF0000"/>
                </a:solidFill>
                <a:latin typeface="Verdana"/>
                <a:cs typeface="Verdana"/>
              </a:rPr>
              <a:t>took</a:t>
            </a:r>
            <a:r>
              <a:rPr sz="4000" spc="-48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75" dirty="0">
                <a:solidFill>
                  <a:srgbClr val="FF0000"/>
                </a:solidFill>
                <a:latin typeface="Verdana"/>
                <a:cs typeface="Verdana"/>
              </a:rPr>
              <a:t>up</a:t>
            </a:r>
            <a:r>
              <a:rPr sz="4000" spc="-46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375" dirty="0">
                <a:solidFill>
                  <a:srgbClr val="FF0000"/>
                </a:solidFill>
                <a:latin typeface="Verdana"/>
                <a:cs typeface="Verdana"/>
              </a:rPr>
              <a:t>a</a:t>
            </a:r>
            <a:r>
              <a:rPr sz="4000" spc="-488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-143" dirty="0">
                <a:solidFill>
                  <a:srgbClr val="FF0000"/>
                </a:solidFill>
                <a:latin typeface="Verdana"/>
                <a:cs typeface="Verdana"/>
              </a:rPr>
              <a:t>lo</a:t>
            </a:r>
            <a:r>
              <a:rPr sz="4000" spc="-120" dirty="0">
                <a:solidFill>
                  <a:srgbClr val="FF0000"/>
                </a:solidFill>
                <a:latin typeface="Verdana"/>
                <a:cs typeface="Verdana"/>
              </a:rPr>
              <a:t>t</a:t>
            </a:r>
            <a:r>
              <a:rPr sz="4000" spc="-46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15" dirty="0">
                <a:solidFill>
                  <a:srgbClr val="FF0000"/>
                </a:solidFill>
                <a:latin typeface="Verdana"/>
                <a:cs typeface="Verdana"/>
              </a:rPr>
              <a:t>of</a:t>
            </a:r>
            <a:r>
              <a:rPr sz="4000" spc="-465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000" spc="158" dirty="0">
                <a:solidFill>
                  <a:srgbClr val="FF0000"/>
                </a:solidFill>
                <a:latin typeface="Verdana"/>
                <a:cs typeface="Verdana"/>
              </a:rPr>
              <a:t>space</a:t>
            </a:r>
            <a:endParaRPr sz="4000" dirty="0">
              <a:latin typeface="Verdana"/>
              <a:cs typeface="Verdana"/>
            </a:endParaRPr>
          </a:p>
          <a:p>
            <a:pPr marL="19050">
              <a:spcBef>
                <a:spcPts val="1643"/>
              </a:spcBef>
            </a:pPr>
            <a:r>
              <a:rPr sz="4650" spc="-518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465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4650" spc="-240" dirty="0">
                <a:solidFill>
                  <a:srgbClr val="404040"/>
                </a:solidFill>
                <a:latin typeface="Verdana"/>
                <a:cs typeface="Verdana"/>
              </a:rPr>
              <a:t>Wor</a:t>
            </a:r>
            <a:r>
              <a:rPr sz="4650" spc="-210" dirty="0">
                <a:solidFill>
                  <a:srgbClr val="404040"/>
                </a:solidFill>
                <a:latin typeface="Verdana"/>
                <a:cs typeface="Verdana"/>
              </a:rPr>
              <a:t>k</a:t>
            </a:r>
            <a:r>
              <a:rPr sz="4650" spc="-623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4650" spc="-51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650" spc="-413" dirty="0">
                <a:solidFill>
                  <a:srgbClr val="404040"/>
                </a:solidFill>
                <a:latin typeface="Verdana"/>
                <a:cs typeface="Verdana"/>
              </a:rPr>
              <a:t>simi</a:t>
            </a:r>
            <a:r>
              <a:rPr sz="4650" spc="-210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4650" spc="-195" dirty="0">
                <a:solidFill>
                  <a:srgbClr val="404040"/>
                </a:solidFill>
                <a:latin typeface="Verdana"/>
                <a:cs typeface="Verdana"/>
              </a:rPr>
              <a:t>arl</a:t>
            </a:r>
            <a:r>
              <a:rPr sz="4650" spc="-263" dirty="0">
                <a:solidFill>
                  <a:srgbClr val="404040"/>
                </a:solidFill>
                <a:latin typeface="Verdana"/>
                <a:cs typeface="Verdana"/>
              </a:rPr>
              <a:t>y</a:t>
            </a:r>
            <a:r>
              <a:rPr sz="4650" spc="-45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650" spc="-360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4650" spc="-344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650" spc="-90" dirty="0">
                <a:solidFill>
                  <a:srgbClr val="404040"/>
                </a:solidFill>
                <a:latin typeface="Verdana"/>
                <a:cs typeface="Verdana"/>
              </a:rPr>
              <a:t>ke</a:t>
            </a:r>
            <a:r>
              <a:rPr sz="4650" spc="-488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650" spc="-360" dirty="0">
                <a:solidFill>
                  <a:srgbClr val="FF0000"/>
                </a:solidFill>
                <a:latin typeface="Verdana"/>
                <a:cs typeface="Verdana"/>
              </a:rPr>
              <a:t>l</a:t>
            </a:r>
            <a:r>
              <a:rPr sz="4650" spc="-344" dirty="0">
                <a:solidFill>
                  <a:srgbClr val="FF0000"/>
                </a:solidFill>
                <a:latin typeface="Verdana"/>
                <a:cs typeface="Verdana"/>
              </a:rPr>
              <a:t>i</a:t>
            </a:r>
            <a:r>
              <a:rPr sz="4650" spc="-53" dirty="0">
                <a:solidFill>
                  <a:srgbClr val="FF0000"/>
                </a:solidFill>
                <a:latin typeface="Verdana"/>
                <a:cs typeface="Verdana"/>
              </a:rPr>
              <a:t>ght</a:t>
            </a:r>
            <a:r>
              <a:rPr sz="4650" spc="-45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sz="4650" spc="-120" dirty="0">
                <a:solidFill>
                  <a:srgbClr val="FF0000"/>
                </a:solidFill>
                <a:latin typeface="Verdana"/>
                <a:cs typeface="Verdana"/>
              </a:rPr>
              <a:t>bulbs</a:t>
            </a:r>
            <a:endParaRPr sz="4650" dirty="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357547" y="7698975"/>
            <a:ext cx="10875645" cy="733855"/>
          </a:xfrm>
          <a:prstGeom prst="rect">
            <a:avLst/>
          </a:prstGeom>
        </p:spPr>
        <p:txBody>
          <a:bodyPr vert="horz" wrap="square" lIns="0" tIns="18098" rIns="0" bIns="0" rtlCol="0">
            <a:spAutoFit/>
          </a:bodyPr>
          <a:lstStyle/>
          <a:p>
            <a:pPr marL="19050">
              <a:spcBef>
                <a:spcPts val="143"/>
              </a:spcBef>
            </a:pPr>
            <a:r>
              <a:rPr sz="4650" spc="-518" dirty="0">
                <a:solidFill>
                  <a:srgbClr val="353535"/>
                </a:solidFill>
                <a:latin typeface="Microsoft Sans Serif"/>
                <a:cs typeface="Microsoft Sans Serif"/>
              </a:rPr>
              <a:t>🠶</a:t>
            </a:r>
            <a:r>
              <a:rPr sz="4650" spc="-68" dirty="0">
                <a:solidFill>
                  <a:srgbClr val="353535"/>
                </a:solidFill>
                <a:latin typeface="Microsoft Sans Serif"/>
                <a:cs typeface="Microsoft Sans Serif"/>
              </a:rPr>
              <a:t> </a:t>
            </a:r>
            <a:r>
              <a:rPr sz="4000" b="1" spc="45" dirty="0">
                <a:solidFill>
                  <a:srgbClr val="404040"/>
                </a:solidFill>
                <a:latin typeface="Tahoma"/>
                <a:cs typeface="Tahoma"/>
              </a:rPr>
              <a:t>produc</a:t>
            </a:r>
            <a:r>
              <a:rPr sz="4000" b="1" spc="53" dirty="0">
                <a:solidFill>
                  <a:srgbClr val="404040"/>
                </a:solidFill>
                <a:latin typeface="Tahoma"/>
                <a:cs typeface="Tahoma"/>
              </a:rPr>
              <a:t>e</a:t>
            </a:r>
            <a:r>
              <a:rPr sz="4000" b="1" spc="-165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4000" b="1" spc="-75" dirty="0">
                <a:solidFill>
                  <a:srgbClr val="404040"/>
                </a:solidFill>
                <a:latin typeface="Tahoma"/>
                <a:cs typeface="Tahoma"/>
              </a:rPr>
              <a:t>hea</a:t>
            </a:r>
            <a:r>
              <a:rPr sz="4000" b="1" spc="-45" dirty="0">
                <a:solidFill>
                  <a:srgbClr val="404040"/>
                </a:solidFill>
                <a:latin typeface="Tahoma"/>
                <a:cs typeface="Tahoma"/>
              </a:rPr>
              <a:t>t</a:t>
            </a:r>
            <a:r>
              <a:rPr sz="4000" b="1" spc="-165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4000" spc="-450" dirty="0">
                <a:solidFill>
                  <a:srgbClr val="404040"/>
                </a:solidFill>
                <a:latin typeface="Verdana"/>
                <a:cs typeface="Verdana"/>
              </a:rPr>
              <a:t>jus</a:t>
            </a:r>
            <a:r>
              <a:rPr sz="4000" spc="-344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4000" spc="-48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000" spc="-360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4000" spc="-344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4000" spc="-90" dirty="0">
                <a:solidFill>
                  <a:srgbClr val="404040"/>
                </a:solidFill>
                <a:latin typeface="Verdana"/>
                <a:cs typeface="Verdana"/>
              </a:rPr>
              <a:t>ke</a:t>
            </a:r>
            <a:r>
              <a:rPr sz="4000" spc="-46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4000" b="1" spc="-240" dirty="0">
                <a:solidFill>
                  <a:srgbClr val="404040"/>
                </a:solidFill>
                <a:latin typeface="Tahoma"/>
                <a:cs typeface="Tahoma"/>
              </a:rPr>
              <a:t>light</a:t>
            </a:r>
            <a:r>
              <a:rPr sz="4000" b="1" spc="-225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4000" b="1" spc="-127" dirty="0">
                <a:solidFill>
                  <a:srgbClr val="404040"/>
                </a:solidFill>
                <a:latin typeface="Tahoma"/>
                <a:cs typeface="Tahoma"/>
              </a:rPr>
              <a:t>bulb</a:t>
            </a:r>
            <a:r>
              <a:rPr sz="4000" b="1" spc="-113" dirty="0">
                <a:solidFill>
                  <a:srgbClr val="404040"/>
                </a:solidFill>
                <a:latin typeface="Tahoma"/>
                <a:cs typeface="Tahoma"/>
              </a:rPr>
              <a:t>s</a:t>
            </a:r>
            <a:r>
              <a:rPr sz="4000" b="1" spc="-171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4000" spc="23" dirty="0">
                <a:solidFill>
                  <a:srgbClr val="404040"/>
                </a:solidFill>
                <a:latin typeface="Verdana"/>
                <a:cs typeface="Verdana"/>
              </a:rPr>
              <a:t>do.</a:t>
            </a:r>
            <a:endParaRPr sz="4000" dirty="0">
              <a:latin typeface="Verdana"/>
              <a:cs typeface="Verdana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F3FF938-09CF-EE8B-FDB6-08961CC3B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3282" y="3712528"/>
            <a:ext cx="1919464" cy="3564572"/>
          </a:xfrm>
          <a:prstGeom prst="rect">
            <a:avLst/>
          </a:prstGeom>
        </p:spPr>
      </p:pic>
      <p:sp>
        <p:nvSpPr>
          <p:cNvPr id="4" name="object 5">
            <a:extLst>
              <a:ext uri="{FF2B5EF4-FFF2-40B4-BE49-F238E27FC236}">
                <a16:creationId xmlns:a16="http://schemas.microsoft.com/office/drawing/2014/main" id="{AEEB76C0-537E-C841-B1AC-3AF7393C6C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00200" y="1137432"/>
            <a:ext cx="15503079" cy="849336"/>
          </a:xfrm>
          <a:prstGeom prst="rect">
            <a:avLst/>
          </a:prstGeom>
        </p:spPr>
        <p:txBody>
          <a:bodyPr vert="horz" wrap="square" lIns="0" tIns="40958" rIns="0" bIns="0" rtlCol="0" anchor="ctr">
            <a:spAutoFit/>
          </a:bodyPr>
          <a:lstStyle/>
          <a:p>
            <a:pPr marL="19050" marR="7620">
              <a:lnSpc>
                <a:spcPts val="6450"/>
              </a:lnSpc>
              <a:spcBef>
                <a:spcPts val="323"/>
              </a:spcBef>
            </a:pPr>
            <a:r>
              <a:rPr sz="5400" spc="-338" dirty="0">
                <a:highlight>
                  <a:srgbClr val="C0C0C0"/>
                </a:highlight>
              </a:rPr>
              <a:t>The</a:t>
            </a:r>
            <a:r>
              <a:rPr sz="5400" spc="-233" dirty="0">
                <a:highlight>
                  <a:srgbClr val="C0C0C0"/>
                </a:highlight>
              </a:rPr>
              <a:t> </a:t>
            </a:r>
            <a:r>
              <a:rPr sz="5400" spc="-420" dirty="0">
                <a:highlight>
                  <a:srgbClr val="C0C0C0"/>
                </a:highlight>
              </a:rPr>
              <a:t>1</a:t>
            </a:r>
            <a:r>
              <a:rPr sz="5400" spc="-683" dirty="0">
                <a:highlight>
                  <a:srgbClr val="C0C0C0"/>
                </a:highlight>
              </a:rPr>
              <a:t> </a:t>
            </a:r>
            <a:r>
              <a:rPr sz="3600" spc="-344" dirty="0">
                <a:highlight>
                  <a:srgbClr val="C0C0C0"/>
                </a:highlight>
              </a:rPr>
              <a:t>st</a:t>
            </a:r>
            <a:r>
              <a:rPr sz="3600" spc="306" dirty="0">
                <a:highlight>
                  <a:srgbClr val="C0C0C0"/>
                </a:highlight>
              </a:rPr>
              <a:t> </a:t>
            </a:r>
            <a:r>
              <a:rPr sz="5400" spc="-90" dirty="0">
                <a:highlight>
                  <a:srgbClr val="C0C0C0"/>
                </a:highlight>
              </a:rPr>
              <a:t>Generation:</a:t>
            </a:r>
            <a:r>
              <a:rPr sz="5400" spc="-255" dirty="0">
                <a:highlight>
                  <a:srgbClr val="C0C0C0"/>
                </a:highlight>
              </a:rPr>
              <a:t> </a:t>
            </a:r>
            <a:r>
              <a:rPr lang="en-MY" sz="4800" dirty="0">
                <a:highlight>
                  <a:srgbClr val="C0C0C0"/>
                </a:highlight>
              </a:rPr>
              <a:t>1940s–1950s</a:t>
            </a:r>
            <a:r>
              <a:rPr sz="4800" spc="-293" dirty="0">
                <a:highlight>
                  <a:srgbClr val="C0C0C0"/>
                </a:highlight>
              </a:rPr>
              <a:t> </a:t>
            </a:r>
            <a:r>
              <a:rPr sz="5400" spc="-353" dirty="0">
                <a:highlight>
                  <a:srgbClr val="C0C0C0"/>
                </a:highlight>
              </a:rPr>
              <a:t>(The</a:t>
            </a:r>
            <a:r>
              <a:rPr sz="5400" spc="-240" dirty="0">
                <a:highlight>
                  <a:srgbClr val="C0C0C0"/>
                </a:highlight>
              </a:rPr>
              <a:t> </a:t>
            </a:r>
            <a:r>
              <a:rPr sz="5400" spc="75" dirty="0">
                <a:highlight>
                  <a:srgbClr val="C0C0C0"/>
                </a:highlight>
              </a:rPr>
              <a:t>Vacuum  </a:t>
            </a:r>
            <a:r>
              <a:rPr sz="5400" spc="-217" dirty="0">
                <a:highlight>
                  <a:srgbClr val="C0C0C0"/>
                </a:highlight>
              </a:rPr>
              <a:t>Tube</a:t>
            </a:r>
            <a:r>
              <a:rPr sz="5400" spc="-248" dirty="0">
                <a:highlight>
                  <a:srgbClr val="C0C0C0"/>
                </a:highlight>
              </a:rPr>
              <a:t> </a:t>
            </a:r>
            <a:r>
              <a:rPr sz="5400" spc="-195" dirty="0">
                <a:highlight>
                  <a:srgbClr val="C0C0C0"/>
                </a:highlight>
              </a:rPr>
              <a:t>Years)</a:t>
            </a:r>
            <a:endParaRPr sz="5400" dirty="0"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085851"/>
            <a:ext cx="2382012" cy="9201146"/>
            <a:chOff x="0" y="723900"/>
            <a:chExt cx="1588008" cy="6134097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23900"/>
              <a:ext cx="1588008" cy="4953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4400" y="6502906"/>
              <a:ext cx="216407" cy="355091"/>
            </a:xfrm>
            <a:prstGeom prst="rect">
              <a:avLst/>
            </a:prstGeom>
          </p:spPr>
        </p:pic>
      </p:grpSp>
      <p:sp>
        <p:nvSpPr>
          <p:cNvPr id="11" name="Rectangle 3">
            <a:extLst>
              <a:ext uri="{FF2B5EF4-FFF2-40B4-BE49-F238E27FC236}">
                <a16:creationId xmlns:a16="http://schemas.microsoft.com/office/drawing/2014/main" id="{E96B6B18-636B-BA20-E640-7ED18BA0A17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905000" y="2555677"/>
            <a:ext cx="12649200" cy="362398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6176" rIns="0" bIns="190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Technology: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 Used vacuum tubes for circuitry.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Characteristics: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 Large size, high heat generation, and frequent malfunctions.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object 5">
            <a:extLst>
              <a:ext uri="{FF2B5EF4-FFF2-40B4-BE49-F238E27FC236}">
                <a16:creationId xmlns:a16="http://schemas.microsoft.com/office/drawing/2014/main" id="{01DD8E39-F68F-67B7-DA96-97AB101C44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00200" y="1137432"/>
            <a:ext cx="15503079" cy="849336"/>
          </a:xfrm>
          <a:prstGeom prst="rect">
            <a:avLst/>
          </a:prstGeom>
        </p:spPr>
        <p:txBody>
          <a:bodyPr vert="horz" wrap="square" lIns="0" tIns="40958" rIns="0" bIns="0" rtlCol="0" anchor="ctr">
            <a:spAutoFit/>
          </a:bodyPr>
          <a:lstStyle/>
          <a:p>
            <a:pPr marL="19050" marR="7620">
              <a:lnSpc>
                <a:spcPts val="6450"/>
              </a:lnSpc>
              <a:spcBef>
                <a:spcPts val="323"/>
              </a:spcBef>
            </a:pPr>
            <a:r>
              <a:rPr sz="5400" spc="-338" dirty="0">
                <a:highlight>
                  <a:srgbClr val="C0C0C0"/>
                </a:highlight>
              </a:rPr>
              <a:t>The</a:t>
            </a:r>
            <a:r>
              <a:rPr sz="5400" spc="-233" dirty="0">
                <a:highlight>
                  <a:srgbClr val="C0C0C0"/>
                </a:highlight>
              </a:rPr>
              <a:t> </a:t>
            </a:r>
            <a:r>
              <a:rPr sz="5400" spc="-420" dirty="0">
                <a:highlight>
                  <a:srgbClr val="C0C0C0"/>
                </a:highlight>
              </a:rPr>
              <a:t>1</a:t>
            </a:r>
            <a:r>
              <a:rPr sz="5400" spc="-683" dirty="0">
                <a:highlight>
                  <a:srgbClr val="C0C0C0"/>
                </a:highlight>
              </a:rPr>
              <a:t> </a:t>
            </a:r>
            <a:r>
              <a:rPr sz="3600" spc="-344" dirty="0">
                <a:highlight>
                  <a:srgbClr val="C0C0C0"/>
                </a:highlight>
              </a:rPr>
              <a:t>st</a:t>
            </a:r>
            <a:r>
              <a:rPr sz="3600" spc="306" dirty="0">
                <a:highlight>
                  <a:srgbClr val="C0C0C0"/>
                </a:highlight>
              </a:rPr>
              <a:t> </a:t>
            </a:r>
            <a:r>
              <a:rPr sz="5400" spc="-90" dirty="0">
                <a:highlight>
                  <a:srgbClr val="C0C0C0"/>
                </a:highlight>
              </a:rPr>
              <a:t>Generation:</a:t>
            </a:r>
            <a:r>
              <a:rPr sz="5400" spc="-255" dirty="0">
                <a:highlight>
                  <a:srgbClr val="C0C0C0"/>
                </a:highlight>
              </a:rPr>
              <a:t> </a:t>
            </a:r>
            <a:r>
              <a:rPr lang="en-MY" sz="4800" dirty="0">
                <a:highlight>
                  <a:srgbClr val="C0C0C0"/>
                </a:highlight>
              </a:rPr>
              <a:t>1940s–1950s</a:t>
            </a:r>
            <a:r>
              <a:rPr sz="4800" spc="-293" dirty="0">
                <a:highlight>
                  <a:srgbClr val="C0C0C0"/>
                </a:highlight>
              </a:rPr>
              <a:t> </a:t>
            </a:r>
            <a:r>
              <a:rPr sz="5400" spc="-353" dirty="0">
                <a:highlight>
                  <a:srgbClr val="C0C0C0"/>
                </a:highlight>
              </a:rPr>
              <a:t>(The</a:t>
            </a:r>
            <a:r>
              <a:rPr sz="5400" spc="-240" dirty="0">
                <a:highlight>
                  <a:srgbClr val="C0C0C0"/>
                </a:highlight>
              </a:rPr>
              <a:t> </a:t>
            </a:r>
            <a:r>
              <a:rPr sz="5400" spc="75" dirty="0">
                <a:highlight>
                  <a:srgbClr val="C0C0C0"/>
                </a:highlight>
              </a:rPr>
              <a:t>Vacuum  </a:t>
            </a:r>
            <a:r>
              <a:rPr sz="5400" spc="-217" dirty="0">
                <a:highlight>
                  <a:srgbClr val="C0C0C0"/>
                </a:highlight>
              </a:rPr>
              <a:t>Tube</a:t>
            </a:r>
            <a:r>
              <a:rPr sz="5400" spc="-248" dirty="0">
                <a:highlight>
                  <a:srgbClr val="C0C0C0"/>
                </a:highlight>
              </a:rPr>
              <a:t> </a:t>
            </a:r>
            <a:r>
              <a:rPr sz="5400" spc="-195" dirty="0">
                <a:highlight>
                  <a:srgbClr val="C0C0C0"/>
                </a:highlight>
              </a:rPr>
              <a:t>Years)</a:t>
            </a:r>
            <a:endParaRPr sz="5400" dirty="0"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81000" y="542927"/>
            <a:ext cx="2382012" cy="9201146"/>
            <a:chOff x="0" y="723900"/>
            <a:chExt cx="1588008" cy="6134097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23900"/>
              <a:ext cx="1588008" cy="4953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4400" y="6502906"/>
              <a:ext cx="216407" cy="35509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819400" y="542927"/>
            <a:ext cx="12649200" cy="742382"/>
          </a:xfrm>
          <a:prstGeom prst="rect">
            <a:avLst/>
          </a:prstGeom>
        </p:spPr>
        <p:txBody>
          <a:bodyPr vert="horz" wrap="square" lIns="0" tIns="44766" rIns="0" bIns="0" rtlCol="0" anchor="ctr">
            <a:spAutoFit/>
          </a:bodyPr>
          <a:lstStyle/>
          <a:p>
            <a:pPr marL="19050" marR="7620">
              <a:lnSpc>
                <a:spcPts val="5715"/>
              </a:lnSpc>
              <a:spcBef>
                <a:spcPts val="351"/>
              </a:spcBef>
            </a:pPr>
            <a:r>
              <a:rPr spc="-293" dirty="0">
                <a:highlight>
                  <a:srgbClr val="C0C0C0"/>
                </a:highlight>
              </a:rPr>
              <a:t>The</a:t>
            </a:r>
            <a:r>
              <a:rPr spc="-217" dirty="0">
                <a:highlight>
                  <a:srgbClr val="C0C0C0"/>
                </a:highlight>
              </a:rPr>
              <a:t> </a:t>
            </a:r>
            <a:r>
              <a:rPr spc="-143" dirty="0">
                <a:highlight>
                  <a:srgbClr val="C0C0C0"/>
                </a:highlight>
              </a:rPr>
              <a:t>2n</a:t>
            </a:r>
            <a:r>
              <a:rPr spc="-135" dirty="0">
                <a:highlight>
                  <a:srgbClr val="C0C0C0"/>
                </a:highlight>
              </a:rPr>
              <a:t>d</a:t>
            </a:r>
            <a:r>
              <a:rPr spc="-195" dirty="0">
                <a:highlight>
                  <a:srgbClr val="C0C0C0"/>
                </a:highlight>
              </a:rPr>
              <a:t> </a:t>
            </a:r>
            <a:r>
              <a:rPr spc="-53" dirty="0">
                <a:highlight>
                  <a:srgbClr val="C0C0C0"/>
                </a:highlight>
              </a:rPr>
              <a:t>Generat</a:t>
            </a:r>
            <a:r>
              <a:rPr spc="-45" dirty="0">
                <a:highlight>
                  <a:srgbClr val="C0C0C0"/>
                </a:highlight>
              </a:rPr>
              <a:t>i</a:t>
            </a:r>
            <a:r>
              <a:rPr spc="-195" dirty="0">
                <a:highlight>
                  <a:srgbClr val="C0C0C0"/>
                </a:highlight>
              </a:rPr>
              <a:t>on</a:t>
            </a:r>
            <a:r>
              <a:rPr spc="-105" dirty="0">
                <a:highlight>
                  <a:srgbClr val="C0C0C0"/>
                </a:highlight>
              </a:rPr>
              <a:t>:</a:t>
            </a:r>
            <a:r>
              <a:rPr spc="-225" dirty="0">
                <a:highlight>
                  <a:srgbClr val="C0C0C0"/>
                </a:highlight>
              </a:rPr>
              <a:t> </a:t>
            </a:r>
            <a:r>
              <a:rPr lang="en-MY" dirty="0">
                <a:highlight>
                  <a:srgbClr val="C0C0C0"/>
                </a:highlight>
              </a:rPr>
              <a:t>1950s–1960s</a:t>
            </a:r>
            <a:r>
              <a:rPr spc="-195" dirty="0">
                <a:highlight>
                  <a:srgbClr val="C0C0C0"/>
                </a:highlight>
              </a:rPr>
              <a:t> </a:t>
            </a:r>
            <a:r>
              <a:rPr spc="-458" dirty="0">
                <a:highlight>
                  <a:srgbClr val="C0C0C0"/>
                </a:highlight>
              </a:rPr>
              <a:t>(T</a:t>
            </a:r>
            <a:r>
              <a:rPr spc="-570" dirty="0">
                <a:highlight>
                  <a:srgbClr val="C0C0C0"/>
                </a:highlight>
              </a:rPr>
              <a:t>h</a:t>
            </a:r>
            <a:r>
              <a:rPr spc="225" dirty="0">
                <a:highlight>
                  <a:srgbClr val="C0C0C0"/>
                </a:highlight>
              </a:rPr>
              <a:t>e</a:t>
            </a:r>
            <a:r>
              <a:rPr spc="-203" dirty="0">
                <a:highlight>
                  <a:srgbClr val="C0C0C0"/>
                </a:highlight>
              </a:rPr>
              <a:t> </a:t>
            </a:r>
            <a:r>
              <a:rPr spc="-233" dirty="0">
                <a:highlight>
                  <a:srgbClr val="C0C0C0"/>
                </a:highlight>
              </a:rPr>
              <a:t>Er</a:t>
            </a:r>
            <a:r>
              <a:rPr spc="-255" dirty="0">
                <a:highlight>
                  <a:srgbClr val="C0C0C0"/>
                </a:highlight>
              </a:rPr>
              <a:t>a</a:t>
            </a:r>
            <a:r>
              <a:rPr spc="-217" dirty="0">
                <a:highlight>
                  <a:srgbClr val="C0C0C0"/>
                </a:highlight>
              </a:rPr>
              <a:t> </a:t>
            </a:r>
            <a:r>
              <a:rPr spc="-158" dirty="0">
                <a:highlight>
                  <a:srgbClr val="C0C0C0"/>
                </a:highlight>
              </a:rPr>
              <a:t>of  </a:t>
            </a:r>
            <a:r>
              <a:rPr spc="-171" dirty="0">
                <a:highlight>
                  <a:srgbClr val="C0C0C0"/>
                </a:highlight>
              </a:rPr>
              <a:t>the</a:t>
            </a:r>
            <a:r>
              <a:rPr spc="-210" dirty="0">
                <a:highlight>
                  <a:srgbClr val="C0C0C0"/>
                </a:highlight>
              </a:rPr>
              <a:t> </a:t>
            </a:r>
            <a:r>
              <a:rPr spc="-330" dirty="0">
                <a:highlight>
                  <a:srgbClr val="C0C0C0"/>
                </a:highlight>
              </a:rPr>
              <a:t>Tra</a:t>
            </a:r>
            <a:r>
              <a:rPr spc="-405" dirty="0">
                <a:highlight>
                  <a:srgbClr val="C0C0C0"/>
                </a:highlight>
              </a:rPr>
              <a:t>n</a:t>
            </a:r>
            <a:r>
              <a:rPr spc="-315" dirty="0">
                <a:highlight>
                  <a:srgbClr val="C0C0C0"/>
                </a:highlight>
              </a:rPr>
              <a:t>si</a:t>
            </a:r>
            <a:r>
              <a:rPr spc="-413" dirty="0">
                <a:highlight>
                  <a:srgbClr val="C0C0C0"/>
                </a:highlight>
              </a:rPr>
              <a:t>s</a:t>
            </a:r>
            <a:r>
              <a:rPr spc="-338" dirty="0">
                <a:highlight>
                  <a:srgbClr val="C0C0C0"/>
                </a:highlight>
              </a:rPr>
              <a:t>tor)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5F595B-2186-F022-B5A3-EECBFEE96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10471" y="2400300"/>
            <a:ext cx="4401364" cy="3962400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33DDF3FC-F3A5-81FF-60FE-205001E1AC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90600" y="1797904"/>
            <a:ext cx="11887200" cy="442420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6176" rIns="0" bIns="190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Technology: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 Replaced vacuum tubes with transistors.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Characteristics: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 Smaller, faster, more reliable, and more energy-efficient than first-generation machines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" y="0"/>
            <a:ext cx="4277678" cy="10287000"/>
            <a:chOff x="0" y="0"/>
            <a:chExt cx="2851785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851404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0" cy="6858000"/>
            </a:xfrm>
            <a:custGeom>
              <a:avLst/>
              <a:gdLst/>
              <a:ahLst/>
              <a:cxnLst/>
              <a:rect l="l" t="t" r="r" b="b"/>
              <a:pathLst>
                <a:path w="182880" h="6858000">
                  <a:moveTo>
                    <a:pt x="182880" y="0"/>
                  </a:moveTo>
                  <a:lnTo>
                    <a:pt x="0" y="0"/>
                  </a:lnTo>
                  <a:lnTo>
                    <a:pt x="0" y="6857999"/>
                  </a:lnTo>
                  <a:lnTo>
                    <a:pt x="182880" y="6857999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rgbClr val="2D5269"/>
            </a:solidFill>
          </p:spPr>
          <p:txBody>
            <a:bodyPr wrap="square" lIns="0" tIns="0" rIns="0" bIns="0" rtlCol="0"/>
            <a:lstStyle/>
            <a:p>
              <a:endParaRPr sz="2700"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723900"/>
              <a:ext cx="1588008" cy="4953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4400" y="6502906"/>
              <a:ext cx="216407" cy="355091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2642098" y="1866518"/>
            <a:ext cx="10028873" cy="6126870"/>
          </a:xfrm>
          <a:prstGeom prst="rect">
            <a:avLst/>
          </a:prstGeom>
        </p:spPr>
        <p:txBody>
          <a:bodyPr vert="horz" wrap="square" lIns="0" tIns="120968" rIns="0" bIns="0" rtlCol="0">
            <a:spAutoFit/>
          </a:bodyPr>
          <a:lstStyle/>
          <a:p>
            <a:pPr marL="532448" marR="7620" indent="-514350">
              <a:lnSpc>
                <a:spcPct val="79500"/>
              </a:lnSpc>
              <a:spcBef>
                <a:spcPts val="953"/>
              </a:spcBef>
            </a:pPr>
            <a:r>
              <a:rPr sz="3300" b="1" spc="-127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Smaller </a:t>
            </a:r>
            <a:r>
              <a:rPr sz="3300" b="1" spc="-278" dirty="0"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: </a:t>
            </a:r>
            <a:r>
              <a:rPr sz="3300" spc="83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one </a:t>
            </a:r>
            <a:r>
              <a:rPr sz="3300" spc="-20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transistor </a:t>
            </a:r>
            <a:r>
              <a:rPr sz="3300" spc="9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replaced </a:t>
            </a:r>
            <a:r>
              <a:rPr sz="3300" spc="-3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the </a:t>
            </a:r>
            <a:r>
              <a:rPr sz="3300" spc="-23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equivalent </a:t>
            </a:r>
            <a:r>
              <a:rPr sz="3300" spc="-114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of</a:t>
            </a:r>
            <a:r>
              <a:rPr sz="3300" spc="-344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28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4</a:t>
            </a:r>
            <a:r>
              <a:rPr sz="3300" spc="-27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0</a:t>
            </a:r>
            <a:r>
              <a:rPr sz="3300" spc="-344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10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v</a:t>
            </a:r>
            <a:r>
              <a:rPr sz="3300" spc="18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ac</a:t>
            </a:r>
            <a:r>
              <a:rPr sz="3300" spc="19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u</a:t>
            </a:r>
            <a:r>
              <a:rPr sz="3300" spc="-10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um</a:t>
            </a:r>
            <a:r>
              <a:rPr sz="3300" spc="-344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18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3300" spc="-9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ubes.</a:t>
            </a:r>
            <a:endParaRPr sz="3300" dirty="0"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  <a:p>
            <a:pPr marL="532448" marR="983933" indent="-514350">
              <a:lnSpc>
                <a:spcPct val="79500"/>
              </a:lnSpc>
              <a:spcBef>
                <a:spcPts val="1500"/>
              </a:spcBef>
            </a:pPr>
            <a:r>
              <a:rPr sz="3300" b="1" spc="14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Chea</a:t>
            </a:r>
            <a:r>
              <a:rPr sz="3300" b="1" spc="-6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pe</a:t>
            </a:r>
            <a:r>
              <a:rPr sz="3300" b="1" spc="-3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r</a:t>
            </a:r>
            <a:r>
              <a:rPr sz="3300" b="1" spc="-16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3300" spc="-593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:</a:t>
            </a:r>
            <a:r>
              <a:rPr sz="3300" spc="-33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4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</a:t>
            </a:r>
            <a:r>
              <a:rPr sz="3300" spc="3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u</a:t>
            </a:r>
            <a:r>
              <a:rPr sz="3300" spc="17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</a:t>
            </a:r>
            <a:r>
              <a:rPr sz="3300" spc="-33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3300" spc="-23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</a:t>
            </a:r>
            <a:r>
              <a:rPr sz="3300" spc="-353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18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3300" spc="4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he</a:t>
            </a:r>
            <a:r>
              <a:rPr sz="3300" spc="-36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53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abundan</a:t>
            </a:r>
            <a:r>
              <a:rPr sz="3300" spc="3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3300" spc="-33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12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an</a:t>
            </a:r>
            <a:r>
              <a:rPr sz="3300" spc="127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</a:t>
            </a:r>
            <a:r>
              <a:rPr sz="3300" spc="-353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7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eas</a:t>
            </a:r>
            <a:r>
              <a:rPr sz="3300" spc="-1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sz="3300" spc="-21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ly </a:t>
            </a:r>
            <a:r>
              <a:rPr sz="3300" spc="-23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fo</a:t>
            </a:r>
            <a:r>
              <a:rPr sz="3300" spc="-4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u</a:t>
            </a:r>
            <a:r>
              <a:rPr sz="3300" spc="6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nd</a:t>
            </a:r>
            <a:r>
              <a:rPr sz="3300" spc="-33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1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ma</a:t>
            </a:r>
            <a:r>
              <a:rPr sz="3300" spc="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3300" spc="-19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er</a:t>
            </a:r>
            <a:r>
              <a:rPr sz="3300" spc="-9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sz="3300" spc="-143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al</a:t>
            </a:r>
            <a:r>
              <a:rPr sz="3300" spc="-15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</a:t>
            </a:r>
            <a:r>
              <a:rPr sz="3300" spc="-36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4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used</a:t>
            </a:r>
            <a:endParaRPr lang="en-US" sz="3300" dirty="0"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  <a:p>
            <a:pPr marL="703898">
              <a:spcBef>
                <a:spcPts val="758"/>
              </a:spcBef>
            </a:pPr>
            <a:r>
              <a:rPr lang="en-US" sz="2850" spc="-54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</a:t>
            </a:r>
            <a:r>
              <a:rPr lang="en-US" sz="2850" spc="-19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lang="en-US" sz="2850" spc="-23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l</a:t>
            </a:r>
            <a:r>
              <a:rPr lang="en-US" sz="2850" spc="-20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lang="en-US" sz="2850" spc="22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c</a:t>
            </a:r>
            <a:r>
              <a:rPr lang="en-US" sz="2850" spc="24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</a:t>
            </a:r>
            <a:r>
              <a:rPr lang="en-US" sz="2850" spc="-7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n</a:t>
            </a:r>
            <a:r>
              <a:rPr lang="en-US" sz="2850" spc="-33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lang="en-US" sz="2850" spc="-29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(</a:t>
            </a:r>
            <a:r>
              <a:rPr lang="en-US" sz="2850" spc="-3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fou</a:t>
            </a:r>
            <a:r>
              <a:rPr lang="en-US" sz="2850" spc="-5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n</a:t>
            </a:r>
            <a:r>
              <a:rPr lang="en-US" sz="2850" spc="171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</a:t>
            </a:r>
            <a:r>
              <a:rPr lang="en-US" sz="2850" spc="-25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lang="en-US" sz="2850" spc="-6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lang="en-US" sz="2850" spc="-20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n</a:t>
            </a:r>
            <a:r>
              <a:rPr lang="en-US" sz="2850" spc="-344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lang="en-US" sz="2850" spc="-8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sa</a:t>
            </a:r>
            <a:r>
              <a:rPr lang="en-US" sz="2850" spc="-9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n</a:t>
            </a:r>
            <a:r>
              <a:rPr lang="en-US" sz="2850" spc="171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</a:t>
            </a:r>
            <a:r>
              <a:rPr lang="en-US" sz="2850" spc="-27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lang="en-US" sz="2850" spc="9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an</a:t>
            </a:r>
            <a:r>
              <a:rPr lang="en-US" sz="2850" spc="10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</a:t>
            </a:r>
            <a:r>
              <a:rPr lang="en-US" sz="2850" spc="-29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lang="en-US" sz="2850" spc="-5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gl</a:t>
            </a:r>
            <a:r>
              <a:rPr lang="en-US" sz="2850" spc="-19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as</a:t>
            </a:r>
            <a:r>
              <a:rPr lang="en-US" sz="2850" spc="-18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</a:t>
            </a:r>
            <a:r>
              <a:rPr lang="en-US" sz="2850" spc="-24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)</a:t>
            </a:r>
            <a:endParaRPr lang="en-US" sz="2850" dirty="0"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  <a:p>
            <a:pPr marL="532448" marR="670560" indent="-514350">
              <a:lnSpc>
                <a:spcPct val="79500"/>
              </a:lnSpc>
              <a:spcBef>
                <a:spcPts val="1680"/>
              </a:spcBef>
            </a:pPr>
            <a:r>
              <a:rPr sz="3300" b="1" spc="-171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Faster </a:t>
            </a:r>
            <a:r>
              <a:rPr sz="3300" spc="-59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: </a:t>
            </a:r>
            <a:r>
              <a:rPr sz="3300" spc="113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conduct </a:t>
            </a:r>
            <a:r>
              <a:rPr sz="3300" spc="-4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electricity </a:t>
            </a:r>
            <a:r>
              <a:rPr sz="3300" spc="-127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faster </a:t>
            </a:r>
            <a:r>
              <a:rPr sz="3300" spc="12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and </a:t>
            </a:r>
            <a:r>
              <a:rPr sz="3300" spc="-4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better </a:t>
            </a:r>
            <a:r>
              <a:rPr sz="3300" spc="-3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2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than</a:t>
            </a:r>
            <a:r>
              <a:rPr sz="3300" spc="-35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3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vacuum</a:t>
            </a:r>
            <a:r>
              <a:rPr sz="3300" spc="-33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10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tubes.</a:t>
            </a:r>
            <a:r>
              <a:rPr sz="3300" spc="-33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11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(more</a:t>
            </a:r>
            <a:r>
              <a:rPr sz="3300" spc="-27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3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calculations)</a:t>
            </a:r>
            <a:endParaRPr sz="3300" dirty="0"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  <a:p>
            <a:pPr marL="532448" marR="160020" indent="-514350">
              <a:lnSpc>
                <a:spcPct val="79500"/>
              </a:lnSpc>
              <a:spcBef>
                <a:spcPts val="1508"/>
              </a:spcBef>
            </a:pPr>
            <a:r>
              <a:rPr sz="3300" b="1" spc="-7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Reliable </a:t>
            </a:r>
            <a:r>
              <a:rPr sz="3300" b="1" spc="-27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: </a:t>
            </a:r>
            <a:r>
              <a:rPr sz="3300" spc="15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Gave </a:t>
            </a:r>
            <a:r>
              <a:rPr sz="3300" spc="-3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off </a:t>
            </a:r>
            <a:r>
              <a:rPr sz="3300" spc="-165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virtually </a:t>
            </a:r>
            <a:r>
              <a:rPr sz="3300" spc="3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no </a:t>
            </a:r>
            <a:r>
              <a:rPr sz="3300" spc="38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heat </a:t>
            </a:r>
            <a:r>
              <a:rPr sz="3300" spc="10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compared </a:t>
            </a:r>
            <a:r>
              <a:rPr sz="3300" spc="-114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3300" spc="-2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</a:t>
            </a:r>
            <a:r>
              <a:rPr sz="3300" spc="-35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10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v</a:t>
            </a:r>
            <a:r>
              <a:rPr sz="3300" spc="18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ac</a:t>
            </a:r>
            <a:r>
              <a:rPr sz="3300" spc="19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u</a:t>
            </a:r>
            <a:r>
              <a:rPr sz="3300" spc="-10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um</a:t>
            </a:r>
            <a:r>
              <a:rPr sz="3300" spc="-33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18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3300" spc="-9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ubes.</a:t>
            </a:r>
            <a:endParaRPr sz="3300" dirty="0"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  <a:p>
            <a:pPr marL="19050">
              <a:spcBef>
                <a:spcPts val="689"/>
              </a:spcBef>
            </a:pPr>
            <a:r>
              <a:rPr sz="3300" spc="-3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MORE</a:t>
            </a:r>
            <a:r>
              <a:rPr sz="3300" spc="-306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b="1" spc="-19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E</a:t>
            </a:r>
            <a:r>
              <a:rPr sz="3300" b="1" spc="-25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N</a:t>
            </a:r>
            <a:r>
              <a:rPr sz="3300" b="1" spc="-171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ERGY</a:t>
            </a:r>
            <a:r>
              <a:rPr sz="3300" b="1" spc="-13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3300" b="1" spc="-33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EF</a:t>
            </a:r>
            <a:r>
              <a:rPr sz="3300" b="1" spc="-32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F</a:t>
            </a:r>
            <a:r>
              <a:rPr sz="3300" b="1" spc="-344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ICIENT</a:t>
            </a:r>
            <a:endParaRPr sz="33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19050">
              <a:lnSpc>
                <a:spcPts val="3555"/>
              </a:lnSpc>
              <a:spcBef>
                <a:spcPts val="689"/>
              </a:spcBef>
            </a:pPr>
            <a:r>
              <a:rPr sz="3300" spc="13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</a:t>
            </a:r>
            <a:r>
              <a:rPr sz="3300" spc="-32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L</a:t>
            </a:r>
            <a:r>
              <a:rPr sz="3300" spc="-31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L</a:t>
            </a:r>
            <a:r>
              <a:rPr sz="3300" spc="6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</a:t>
            </a:r>
            <a:r>
              <a:rPr sz="3300" spc="3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W</a:t>
            </a:r>
            <a:r>
              <a:rPr sz="3300" spc="-19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</a:t>
            </a:r>
            <a:r>
              <a:rPr sz="3300" spc="-23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</a:t>
            </a:r>
            <a:r>
              <a:rPr sz="3300" spc="-24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1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PROGR</a:t>
            </a:r>
            <a:r>
              <a:rPr sz="3300" spc="-3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</a:t>
            </a:r>
            <a:r>
              <a:rPr sz="3300" spc="-15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MMERS</a:t>
            </a:r>
            <a:r>
              <a:rPr sz="3300" spc="-29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18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3300" spc="-21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</a:t>
            </a:r>
            <a:r>
              <a:rPr sz="3300" spc="-32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3300" spc="-33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SPE</a:t>
            </a:r>
            <a:r>
              <a:rPr sz="3300" spc="-16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CIFY</a:t>
            </a:r>
            <a:endParaRPr sz="3300" dirty="0"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  <a:p>
            <a:pPr marL="532448">
              <a:lnSpc>
                <a:spcPts val="3555"/>
              </a:lnSpc>
            </a:pPr>
            <a:r>
              <a:rPr sz="3300" b="1" spc="-30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</a:t>
            </a:r>
            <a:r>
              <a:rPr sz="3300" b="1" spc="-50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N</a:t>
            </a:r>
            <a:r>
              <a:rPr sz="3300" b="1" spc="-44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STR</a:t>
            </a:r>
            <a:r>
              <a:rPr sz="3300" b="1" spc="-51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U</a:t>
            </a:r>
            <a:r>
              <a:rPr sz="3300" b="1" spc="-158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CTIO</a:t>
            </a:r>
            <a:r>
              <a:rPr sz="3300" b="1" spc="-21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N</a:t>
            </a:r>
            <a:r>
              <a:rPr sz="3300" b="1" spc="-37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</a:t>
            </a:r>
            <a:r>
              <a:rPr sz="3300" b="1" spc="-15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3300" b="1" spc="-30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</a:t>
            </a:r>
            <a:r>
              <a:rPr sz="3300" b="1" spc="-50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N</a:t>
            </a:r>
            <a:r>
              <a:rPr sz="3300" b="1" spc="-210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TO</a:t>
            </a:r>
            <a:r>
              <a:rPr sz="3300" b="1" spc="-113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3300" b="1" spc="-255" dirty="0">
                <a:solidFill>
                  <a:srgbClr val="404040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WORDS</a:t>
            </a:r>
            <a:endParaRPr sz="33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64B3971E-17A5-8A6E-66BB-CAFF6774DD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4817" y="723900"/>
            <a:ext cx="13804200" cy="742382"/>
          </a:xfrm>
          <a:prstGeom prst="rect">
            <a:avLst/>
          </a:prstGeom>
        </p:spPr>
        <p:txBody>
          <a:bodyPr vert="horz" wrap="square" lIns="0" tIns="44766" rIns="0" bIns="0" rtlCol="0" anchor="ctr">
            <a:spAutoFit/>
          </a:bodyPr>
          <a:lstStyle/>
          <a:p>
            <a:pPr marL="19050" marR="7620">
              <a:lnSpc>
                <a:spcPts val="5715"/>
              </a:lnSpc>
              <a:spcBef>
                <a:spcPts val="351"/>
              </a:spcBef>
            </a:pPr>
            <a:r>
              <a:rPr spc="-293" dirty="0">
                <a:highlight>
                  <a:srgbClr val="C0C0C0"/>
                </a:highlight>
              </a:rPr>
              <a:t>The</a:t>
            </a:r>
            <a:r>
              <a:rPr spc="-217" dirty="0">
                <a:highlight>
                  <a:srgbClr val="C0C0C0"/>
                </a:highlight>
              </a:rPr>
              <a:t> </a:t>
            </a:r>
            <a:r>
              <a:rPr spc="-143" dirty="0">
                <a:highlight>
                  <a:srgbClr val="C0C0C0"/>
                </a:highlight>
              </a:rPr>
              <a:t>2n</a:t>
            </a:r>
            <a:r>
              <a:rPr spc="-135" dirty="0">
                <a:highlight>
                  <a:srgbClr val="C0C0C0"/>
                </a:highlight>
              </a:rPr>
              <a:t>d</a:t>
            </a:r>
            <a:r>
              <a:rPr spc="-195" dirty="0">
                <a:highlight>
                  <a:srgbClr val="C0C0C0"/>
                </a:highlight>
              </a:rPr>
              <a:t> </a:t>
            </a:r>
            <a:r>
              <a:rPr spc="-53" dirty="0">
                <a:highlight>
                  <a:srgbClr val="C0C0C0"/>
                </a:highlight>
              </a:rPr>
              <a:t>Generat</a:t>
            </a:r>
            <a:r>
              <a:rPr spc="-45" dirty="0">
                <a:highlight>
                  <a:srgbClr val="C0C0C0"/>
                </a:highlight>
              </a:rPr>
              <a:t>i</a:t>
            </a:r>
            <a:r>
              <a:rPr spc="-195" dirty="0">
                <a:highlight>
                  <a:srgbClr val="C0C0C0"/>
                </a:highlight>
              </a:rPr>
              <a:t>on</a:t>
            </a:r>
            <a:r>
              <a:rPr spc="-105" dirty="0">
                <a:highlight>
                  <a:srgbClr val="C0C0C0"/>
                </a:highlight>
              </a:rPr>
              <a:t>:</a:t>
            </a:r>
            <a:r>
              <a:rPr spc="-225" dirty="0">
                <a:highlight>
                  <a:srgbClr val="C0C0C0"/>
                </a:highlight>
              </a:rPr>
              <a:t> </a:t>
            </a:r>
            <a:r>
              <a:rPr lang="en-MY" dirty="0">
                <a:highlight>
                  <a:srgbClr val="C0C0C0"/>
                </a:highlight>
              </a:rPr>
              <a:t>1950s–1960s</a:t>
            </a:r>
            <a:r>
              <a:rPr spc="-195" dirty="0">
                <a:highlight>
                  <a:srgbClr val="C0C0C0"/>
                </a:highlight>
              </a:rPr>
              <a:t> </a:t>
            </a:r>
            <a:r>
              <a:rPr spc="-458" dirty="0">
                <a:highlight>
                  <a:srgbClr val="C0C0C0"/>
                </a:highlight>
              </a:rPr>
              <a:t>(T</a:t>
            </a:r>
            <a:r>
              <a:rPr spc="-570" dirty="0">
                <a:highlight>
                  <a:srgbClr val="C0C0C0"/>
                </a:highlight>
              </a:rPr>
              <a:t>h</a:t>
            </a:r>
            <a:r>
              <a:rPr spc="225" dirty="0">
                <a:highlight>
                  <a:srgbClr val="C0C0C0"/>
                </a:highlight>
              </a:rPr>
              <a:t>e</a:t>
            </a:r>
            <a:r>
              <a:rPr spc="-203" dirty="0">
                <a:highlight>
                  <a:srgbClr val="C0C0C0"/>
                </a:highlight>
              </a:rPr>
              <a:t> </a:t>
            </a:r>
            <a:r>
              <a:rPr spc="-233" dirty="0">
                <a:highlight>
                  <a:srgbClr val="C0C0C0"/>
                </a:highlight>
              </a:rPr>
              <a:t>Er</a:t>
            </a:r>
            <a:r>
              <a:rPr spc="-255" dirty="0">
                <a:highlight>
                  <a:srgbClr val="C0C0C0"/>
                </a:highlight>
              </a:rPr>
              <a:t>a</a:t>
            </a:r>
            <a:r>
              <a:rPr spc="-217" dirty="0">
                <a:highlight>
                  <a:srgbClr val="C0C0C0"/>
                </a:highlight>
              </a:rPr>
              <a:t> </a:t>
            </a:r>
            <a:r>
              <a:rPr spc="-158" dirty="0">
                <a:highlight>
                  <a:srgbClr val="C0C0C0"/>
                </a:highlight>
              </a:rPr>
              <a:t>of  </a:t>
            </a:r>
            <a:r>
              <a:rPr spc="-171" dirty="0">
                <a:highlight>
                  <a:srgbClr val="C0C0C0"/>
                </a:highlight>
              </a:rPr>
              <a:t>the</a:t>
            </a:r>
            <a:r>
              <a:rPr spc="-210" dirty="0">
                <a:highlight>
                  <a:srgbClr val="C0C0C0"/>
                </a:highlight>
              </a:rPr>
              <a:t> </a:t>
            </a:r>
            <a:r>
              <a:rPr spc="-330" dirty="0">
                <a:highlight>
                  <a:srgbClr val="C0C0C0"/>
                </a:highlight>
              </a:rPr>
              <a:t>Tra</a:t>
            </a:r>
            <a:r>
              <a:rPr spc="-405" dirty="0">
                <a:highlight>
                  <a:srgbClr val="C0C0C0"/>
                </a:highlight>
              </a:rPr>
              <a:t>n</a:t>
            </a:r>
            <a:r>
              <a:rPr spc="-315" dirty="0">
                <a:highlight>
                  <a:srgbClr val="C0C0C0"/>
                </a:highlight>
              </a:rPr>
              <a:t>si</a:t>
            </a:r>
            <a:r>
              <a:rPr spc="-413" dirty="0">
                <a:highlight>
                  <a:srgbClr val="C0C0C0"/>
                </a:highlight>
              </a:rPr>
              <a:t>s</a:t>
            </a:r>
            <a:r>
              <a:rPr spc="-338" dirty="0">
                <a:highlight>
                  <a:srgbClr val="C0C0C0"/>
                </a:highlight>
              </a:rPr>
              <a:t>tor)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3DBC0F2-8784-4F45-E597-D6F6D6C3C8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49200" y="3352418"/>
            <a:ext cx="4277105" cy="29716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1225</Words>
  <Application>Microsoft Office PowerPoint</Application>
  <PresentationFormat>Custom</PresentationFormat>
  <Paragraphs>171</Paragraphs>
  <Slides>27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Trebuchet MS</vt:lpstr>
      <vt:lpstr>Times New Roman</vt:lpstr>
      <vt:lpstr>Calibri</vt:lpstr>
      <vt:lpstr>Arial</vt:lpstr>
      <vt:lpstr>Google Sans</vt:lpstr>
      <vt:lpstr>Comic Sans MS</vt:lpstr>
      <vt:lpstr>Arial MT</vt:lpstr>
      <vt:lpstr>Verdana</vt:lpstr>
      <vt:lpstr>Microsoft Sans Serif</vt:lpstr>
      <vt:lpstr>Tahoma</vt:lpstr>
      <vt:lpstr>Office Theme</vt:lpstr>
      <vt:lpstr>PowerPoint Presentation</vt:lpstr>
      <vt:lpstr>Did You Know?</vt:lpstr>
      <vt:lpstr>COMPUTER MEANS</vt:lpstr>
      <vt:lpstr>COMPUTER GENERATIONS</vt:lpstr>
      <vt:lpstr>The 1 st Generation: 1940s–1950s (The Vacuum  Tube Years)</vt:lpstr>
      <vt:lpstr>The 1 st Generation: 1940s–1950s (The Vacuum  Tube Years)</vt:lpstr>
      <vt:lpstr>The 1 st Generation: 1940s–1950s (The Vacuum  Tube Years)</vt:lpstr>
      <vt:lpstr>The 2nd Generation: 1950s–1960s (The Era of  the Transistor)</vt:lpstr>
      <vt:lpstr>The 2nd Generation: 1950s–1960s (The Era of  the Transistor)</vt:lpstr>
      <vt:lpstr>The 3rd Generation: (1960s–1970s) (Integrated Circuits - Miniaturizing the Computer)</vt:lpstr>
      <vt:lpstr>The 3rd Generation: (1960s–1970s) (Integrated Circuits - Miniaturizing the Computer)</vt:lpstr>
      <vt:lpstr>The 3rd Generation: (1960s–1970s) (Integrated Circuits - Miniaturizing the Computer)</vt:lpstr>
      <vt:lpstr>PowerPoint Presentation</vt:lpstr>
      <vt:lpstr>The 4 th Generation: (1970s–Present) (The  Microprocessor)</vt:lpstr>
      <vt:lpstr>First Microprocessor</vt:lpstr>
      <vt:lpstr>The 4 th Generation</vt:lpstr>
      <vt:lpstr>PowerPoint Presentation</vt:lpstr>
      <vt:lpstr>Video </vt:lpstr>
      <vt:lpstr>Why Study Computer?</vt:lpstr>
      <vt:lpstr>Functions</vt:lpstr>
      <vt:lpstr>There are four main structural components  of the computer:</vt:lpstr>
      <vt:lpstr>Binary Digits (Bits)</vt:lpstr>
      <vt:lpstr>PowerPoint Presentation</vt:lpstr>
      <vt:lpstr>PowerPoint Presentation</vt:lpstr>
      <vt:lpstr>Industry of replacement</vt:lpstr>
      <vt:lpstr>Can we continue being an  industry of new possibilities?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Copy of Copy of MOU backdrop</dc:title>
  <dc:creator>MUST</dc:creator>
  <cp:lastModifiedBy>Nurulaini Binti Shariffudin</cp:lastModifiedBy>
  <cp:revision>25</cp:revision>
  <dcterms:created xsi:type="dcterms:W3CDTF">2006-08-16T00:00:00Z</dcterms:created>
  <dcterms:modified xsi:type="dcterms:W3CDTF">2025-08-28T07:51:48Z</dcterms:modified>
  <dc:identifier>DAGvdqY8BVo</dc:identifier>
</cp:coreProperties>
</file>

<file path=docProps/thumbnail.jpeg>
</file>